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404" r:id="rId19"/>
    <p:sldId id="270" r:id="rId20"/>
    <p:sldId id="271" r:id="rId21"/>
    <p:sldId id="272" r:id="rId22"/>
    <p:sldId id="403" r:id="rId23"/>
    <p:sldId id="394" r:id="rId24"/>
    <p:sldId id="405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293" r:id="rId33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412"/>
    <a:srgbClr val="C6D137"/>
    <a:srgbClr val="E2E226"/>
    <a:srgbClr val="1D3A16"/>
    <a:srgbClr val="204018"/>
    <a:srgbClr val="225C1E"/>
    <a:srgbClr val="2C5921"/>
    <a:srgbClr val="E7CB21"/>
    <a:srgbClr val="D7E523"/>
    <a:srgbClr val="12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3186" autoAdjust="0"/>
  </p:normalViewPr>
  <p:slideViewPr>
    <p:cSldViewPr snapToGrid="0">
      <p:cViewPr varScale="1">
        <p:scale>
          <a:sx n="44" d="100"/>
          <a:sy n="44" d="100"/>
        </p:scale>
        <p:origin x="883" y="82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solidFill>
                  <a:srgbClr val="005D6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#,##0.0">
                  <c:v>57.259969769999998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#,##0.0">
                  <c:v>31.70102133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10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(2)'!$B$2:$DA$2</c:f>
              <c:numCache>
                <c:formatCode>#,##0</c:formatCode>
                <c:ptCount val="104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5441</c:v>
                </c:pt>
                <c:pt idx="100">
                  <c:v>5048</c:v>
                </c:pt>
                <c:pt idx="101">
                  <c:v>4798</c:v>
                </c:pt>
                <c:pt idx="102">
                  <c:v>4989.9416708860754</c:v>
                </c:pt>
                <c:pt idx="103">
                  <c:v>5144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103"/>
              <c:layout>
                <c:manualLayout>
                  <c:x val="-1.4587649847117029E-2"/>
                  <c:y val="-3.21823667448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(2)'!$B$3:$DA$3</c:f>
              <c:numCache>
                <c:formatCode>#,##0</c:formatCode>
                <c:ptCount val="104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2363</c:v>
                </c:pt>
                <c:pt idx="100">
                  <c:v>3056</c:v>
                </c:pt>
                <c:pt idx="101">
                  <c:v>2587</c:v>
                </c:pt>
                <c:pt idx="102">
                  <c:v>1853.1675949367088</c:v>
                </c:pt>
                <c:pt idx="103">
                  <c:v>2356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10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(2)'!$B$4:$DA$4</c:f>
              <c:numCache>
                <c:formatCode>#,##0</c:formatCode>
                <c:ptCount val="104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  <c:pt idx="100">
                  <c:v>719.28030379746838</c:v>
                </c:pt>
                <c:pt idx="101" formatCode="General">
                  <c:v>803</c:v>
                </c:pt>
                <c:pt idx="102">
                  <c:v>605.15868354430381</c:v>
                </c:pt>
                <c:pt idx="103" formatCode="General">
                  <c:v>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103"/>
              <c:layout>
                <c:manualLayout>
                  <c:x val="1.3261499861015305E-3"/>
                  <c:y val="-2.145491116325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AA9412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(2)'!$B$5:$DA$5</c:f>
              <c:numCache>
                <c:formatCode>#,##0</c:formatCode>
                <c:ptCount val="104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 formatCode="General">
                  <c:v>725</c:v>
                </c:pt>
                <c:pt idx="100" formatCode="General">
                  <c:v>751</c:v>
                </c:pt>
                <c:pt idx="101" formatCode="General">
                  <c:v>659</c:v>
                </c:pt>
                <c:pt idx="102">
                  <c:v>752.78389873417723</c:v>
                </c:pt>
                <c:pt idx="103" formatCode="General">
                  <c:v>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10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75-4B30-BD44-7E2697174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(2)'!$B$1:$DA$1</c:f>
              <c:numCache>
                <c:formatCode>mmm\-yy</c:formatCode>
                <c:ptCount val="10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  <c:pt idx="103">
                  <c:v>46174</c:v>
                </c:pt>
              </c:numCache>
            </c:numRef>
          </c:cat>
          <c:val>
            <c:numRef>
              <c:f>'Prov destacadas (2)'!$B$6:$DA$6</c:f>
              <c:numCache>
                <c:formatCode>#,##0</c:formatCode>
                <c:ptCount val="104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1956</c:v>
                </c:pt>
                <c:pt idx="100">
                  <c:v>2213</c:v>
                </c:pt>
                <c:pt idx="101">
                  <c:v>2241</c:v>
                </c:pt>
                <c:pt idx="102">
                  <c:v>1987.1819746835442</c:v>
                </c:pt>
                <c:pt idx="103">
                  <c:v>2043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174"/>
          <c:min val="42948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863776701067424E-2"/>
          <c:y val="1.7310119530602297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30801783296E-3"/>
                  <c:y val="-4.149070056242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3.9210535523894361E-3"/>
                  <c:y val="4.6065849499605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61031775762489E-2"/>
                      <c:h val="2.8537854218876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5A-4B38-B6CD-D286D5D5BBA4}"/>
                </c:ext>
              </c:extLst>
            </c:dLbl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2"/>
              <c:layout>
                <c:manualLayout>
                  <c:x val="-9.5846239581538705E-17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8-41EA-B94E-762C1FB73F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04018"/>
              </a:solidFill>
              <a:ln>
                <a:solidFill>
                  <a:srgbClr val="E7E6E6">
                    <a:lumMod val="9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3E-46B5-B07E-516D48CF88A7}"/>
              </c:ext>
            </c:extLst>
          </c:dPt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dLbl>
              <c:idx val="3"/>
              <c:layout>
                <c:manualLayout>
                  <c:x val="-3.2675231865505515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-3.9210278238604318E-3"/>
                  <c:y val="-6.1421132666140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8-41EA-B94E-762C1FB73F78}"/>
                </c:ext>
              </c:extLst>
            </c:dLbl>
            <c:dLbl>
              <c:idx val="1"/>
              <c:layout>
                <c:manualLayout>
                  <c:x val="-7.8420556477209122E-3"/>
                  <c:y val="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A-4B38-B6CD-D286D5D5BBA4}"/>
                </c:ext>
              </c:extLst>
            </c:dLbl>
            <c:dLbl>
              <c:idx val="2"/>
              <c:layout>
                <c:manualLayout>
                  <c:x val="-5.8815417357906477E-3"/>
                  <c:y val="-1.84263397998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A-4B38-B6CD-D286D5D5BBA4}"/>
                </c:ext>
              </c:extLst>
            </c:dLbl>
            <c:dLbl>
              <c:idx val="3"/>
              <c:layout>
                <c:manualLayout>
                  <c:x val="-5.2280370984805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8-41EA-B94E-762C1FB73F78}"/>
                </c:ext>
              </c:extLst>
            </c:dLbl>
            <c:dLbl>
              <c:idx val="4"/>
              <c:layout>
                <c:manualLayout>
                  <c:x val="-6.5350463731007197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3070092746201919E-3"/>
                  <c:y val="-1.228422653322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A-4B38-B6CD-D286D5D5BBA4}"/>
                </c:ext>
              </c:extLst>
            </c:dLbl>
            <c:dLbl>
              <c:idx val="1"/>
              <c:layout>
                <c:manualLayout>
                  <c:x val="-9.8025695596511767E-3"/>
                  <c:y val="-1.996186811649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A-4B38-B6CD-D286D5D5BBA4}"/>
                </c:ext>
              </c:extLst>
            </c:dLbl>
            <c:dLbl>
              <c:idx val="2"/>
              <c:layout>
                <c:manualLayout>
                  <c:x val="-6.535046373100816E-3"/>
                  <c:y val="-4.606584949960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A-4B38-B6CD-D286D5D5BBA4}"/>
                </c:ext>
              </c:extLst>
            </c:dLbl>
            <c:dLbl>
              <c:idx val="3"/>
              <c:layout>
                <c:manualLayout>
                  <c:x val="-5.228037098480672E-3"/>
                  <c:y val="-4.606584949960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A-4B38-B6CD-D286D5D5BBA4}"/>
                </c:ext>
              </c:extLst>
            </c:dLbl>
            <c:dLbl>
              <c:idx val="4"/>
              <c:layout>
                <c:manualLayout>
                  <c:x val="-6.5350463731007197E-3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A-4B38-B6CD-D286D5D5BB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ser>
          <c:idx val="18"/>
          <c:order val="18"/>
          <c:tx>
            <c:strRef>
              <c:f>Tablas!$U$3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D3A1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450C537-2077-4D60-B929-1000F9949DAD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04-4CDE-9D94-53DAB5ABE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99F8E1-5AD5-47CA-B023-205FDF2DF4D4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04-4CDE-9D94-53DAB5ABE1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7AD76-DA30-4449-B5ED-18AA5D152245}" type="VALUE">
                      <a:rPr lang="en-US" baseline="0" smtClean="0"/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5A-4B38-B6CD-D286D5D5B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24E9A9-69AE-4C28-977D-26807A7F5631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04-4CDE-9D94-53DAB5ABE1C8}"/>
                </c:ext>
              </c:extLst>
            </c:dLbl>
            <c:dLbl>
              <c:idx val="4"/>
              <c:layout>
                <c:manualLayout>
                  <c:x val="0"/>
                  <c:y val="-9.2131698999210355E-3"/>
                </c:manualLayout>
              </c:layout>
              <c:tx>
                <c:rich>
                  <a:bodyPr/>
                  <a:lstStyle/>
                  <a:p>
                    <a:fld id="{01B78E0F-7413-436C-99DC-E85E6A6B4D7D}" type="CELLRANGE">
                      <a:rPr lang="en-US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Tablas!$U$4:$U$8</c:f>
              <c:numCache>
                <c:formatCode>0</c:formatCode>
                <c:ptCount val="5"/>
                <c:pt idx="0">
                  <c:v>102.9</c:v>
                </c:pt>
                <c:pt idx="1">
                  <c:v>262.10000000000002</c:v>
                </c:pt>
                <c:pt idx="2">
                  <c:v>267.2</c:v>
                </c:pt>
                <c:pt idx="3">
                  <c:v>123.2</c:v>
                </c:pt>
                <c:pt idx="4">
                  <c:v>132.80000000000001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Tablas!$U$4:$U$8</c15:f>
                <c15:dlblRangeCache>
                  <c:ptCount val="5"/>
                  <c:pt idx="0">
                    <c:v>103</c:v>
                  </c:pt>
                  <c:pt idx="1">
                    <c:v>262</c:v>
                  </c:pt>
                  <c:pt idx="2">
                    <c:v>267</c:v>
                  </c:pt>
                  <c:pt idx="3">
                    <c:v>123</c:v>
                  </c:pt>
                  <c:pt idx="4">
                    <c:v>133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5A-4B38-B6CD-D286D5D5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5726342102988213"/>
          <c:y val="0"/>
          <c:w val="0.44273657897011787"/>
          <c:h val="0.11770779718306726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42745523476519E-2"/>
          <c:y val="2.1373696168686639E-2"/>
          <c:w val="0.9289973849298697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4-4D26-907F-24981EE6CE21}"/>
                </c:ext>
              </c:extLst>
            </c:dLbl>
            <c:dLbl>
              <c:idx val="57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4-4D26-907F-24981EE6CE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(2)'!$B$2:$B$5903</c:f>
              <c:numCache>
                <c:formatCode>0.0%</c:formatCode>
                <c:ptCount val="5902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0.45390000000000003</c:v>
                </c:pt>
                <c:pt idx="5479" formatCode="0.00%">
                  <c:v>0.4743</c:v>
                </c:pt>
                <c:pt idx="5480" formatCode="0.00%">
                  <c:v>0.45939999999999998</c:v>
                </c:pt>
                <c:pt idx="5481" formatCode="0.00%">
                  <c:v>0.45939999999999998</c:v>
                </c:pt>
                <c:pt idx="5482" formatCode="0.00%">
                  <c:v>0.45939999999999998</c:v>
                </c:pt>
                <c:pt idx="5483" formatCode="0.00%">
                  <c:v>0.4582</c:v>
                </c:pt>
                <c:pt idx="5484" formatCode="0.00%">
                  <c:v>0.4743</c:v>
                </c:pt>
                <c:pt idx="5485" formatCode="0.00%">
                  <c:v>0.4582</c:v>
                </c:pt>
                <c:pt idx="5486" formatCode="0.00%">
                  <c:v>0.4531</c:v>
                </c:pt>
                <c:pt idx="5487" formatCode="0.00%">
                  <c:v>0.46029999999999999</c:v>
                </c:pt>
                <c:pt idx="5488" formatCode="0.00%">
                  <c:v>0.46029999999999999</c:v>
                </c:pt>
                <c:pt idx="5489" formatCode="0.00%">
                  <c:v>0.46029999999999999</c:v>
                </c:pt>
                <c:pt idx="5490" formatCode="0.00%">
                  <c:v>0.47220000000000001</c:v>
                </c:pt>
                <c:pt idx="5491" formatCode="0.00%">
                  <c:v>0.46579999999999999</c:v>
                </c:pt>
                <c:pt idx="5492" formatCode="0.00%">
                  <c:v>0.4425</c:v>
                </c:pt>
                <c:pt idx="5493" formatCode="0.00%">
                  <c:v>0.4476</c:v>
                </c:pt>
                <c:pt idx="5494" formatCode="0.00%">
                  <c:v>0.44550000000000001</c:v>
                </c:pt>
                <c:pt idx="5495" formatCode="0.00%">
                  <c:v>0.44550000000000001</c:v>
                </c:pt>
                <c:pt idx="5496" formatCode="0.00%">
                  <c:v>0.44550000000000001</c:v>
                </c:pt>
                <c:pt idx="5497" formatCode="0.00%">
                  <c:v>0.4531</c:v>
                </c:pt>
                <c:pt idx="5498" formatCode="0.00%">
                  <c:v>0.47</c:v>
                </c:pt>
                <c:pt idx="5499" formatCode="0.00%">
                  <c:v>0.45390000000000003</c:v>
                </c:pt>
                <c:pt idx="5500" formatCode="0.00%">
                  <c:v>0.43719999999999998</c:v>
                </c:pt>
                <c:pt idx="5501" formatCode="0.00%">
                  <c:v>0.44669999999999999</c:v>
                </c:pt>
                <c:pt idx="5502" formatCode="0.00%">
                  <c:v>0.44669999999999999</c:v>
                </c:pt>
                <c:pt idx="5503" formatCode="0.00%">
                  <c:v>0.44669999999999999</c:v>
                </c:pt>
                <c:pt idx="5504" formatCode="0.00%">
                  <c:v>0.44040000000000001</c:v>
                </c:pt>
                <c:pt idx="5505" formatCode="0.00%">
                  <c:v>0.4531</c:v>
                </c:pt>
                <c:pt idx="5506" formatCode="0.00%">
                  <c:v>0.4476</c:v>
                </c:pt>
                <c:pt idx="5507" formatCode="0.00%">
                  <c:v>0.4476</c:v>
                </c:pt>
                <c:pt idx="5508" formatCode="0.00%">
                  <c:v>0.47</c:v>
                </c:pt>
                <c:pt idx="5509" formatCode="0.00%">
                  <c:v>0.47</c:v>
                </c:pt>
                <c:pt idx="5510" formatCode="0.00%">
                  <c:v>0.47</c:v>
                </c:pt>
                <c:pt idx="5511" formatCode="0.00%">
                  <c:v>0.433</c:v>
                </c:pt>
                <c:pt idx="5512" formatCode="0.00%">
                  <c:v>0.46360000000000001</c:v>
                </c:pt>
                <c:pt idx="5513" formatCode="0.00%">
                  <c:v>0.45190000000000002</c:v>
                </c:pt>
                <c:pt idx="5514" formatCode="0.00%">
                  <c:v>0.44979999999999998</c:v>
                </c:pt>
                <c:pt idx="5515" formatCode="0.00%">
                  <c:v>0.4143</c:v>
                </c:pt>
                <c:pt idx="5516" formatCode="0.00%">
                  <c:v>0.4143</c:v>
                </c:pt>
                <c:pt idx="5517" formatCode="0.00%">
                  <c:v>0.4143</c:v>
                </c:pt>
                <c:pt idx="5518" formatCode="0.00%">
                  <c:v>0.40100000000000002</c:v>
                </c:pt>
                <c:pt idx="5519" formatCode="0.00%">
                  <c:v>0.41749999999999998</c:v>
                </c:pt>
                <c:pt idx="5520" formatCode="0.00%">
                  <c:v>0.42049999999999998</c:v>
                </c:pt>
                <c:pt idx="5521" formatCode="0.00%">
                  <c:v>0.41649999999999998</c:v>
                </c:pt>
                <c:pt idx="5522" formatCode="0.00%">
                  <c:v>0.40510000000000002</c:v>
                </c:pt>
                <c:pt idx="5523" formatCode="0.00%">
                  <c:v>0.40510000000000002</c:v>
                </c:pt>
                <c:pt idx="5524" formatCode="0.00%">
                  <c:v>0.40510000000000002</c:v>
                </c:pt>
                <c:pt idx="5525" formatCode="0.00%">
                  <c:v>0.40100000000000002</c:v>
                </c:pt>
                <c:pt idx="5526" formatCode="0.00%">
                  <c:v>0.4123</c:v>
                </c:pt>
                <c:pt idx="5527" formatCode="0.00%">
                  <c:v>0.40310000000000001</c:v>
                </c:pt>
                <c:pt idx="5528" formatCode="0.00%">
                  <c:v>0.39489999999999997</c:v>
                </c:pt>
                <c:pt idx="5529" formatCode="0.00%">
                  <c:v>0.4103</c:v>
                </c:pt>
                <c:pt idx="5530" formatCode="0.00%">
                  <c:v>0.4103</c:v>
                </c:pt>
                <c:pt idx="5531" formatCode="0.00%">
                  <c:v>0.4103</c:v>
                </c:pt>
                <c:pt idx="5532" formatCode="0.00%">
                  <c:v>0.4</c:v>
                </c:pt>
                <c:pt idx="5533" formatCode="0.00%">
                  <c:v>0.39290000000000003</c:v>
                </c:pt>
                <c:pt idx="5534" formatCode="0.00%">
                  <c:v>0.39090000000000003</c:v>
                </c:pt>
                <c:pt idx="5535" formatCode="0.00%">
                  <c:v>0.38479999999999998</c:v>
                </c:pt>
                <c:pt idx="5536" formatCode="0.00%">
                  <c:v>0.39489999999999997</c:v>
                </c:pt>
                <c:pt idx="5537" formatCode="0.00%">
                  <c:v>0.39489999999999997</c:v>
                </c:pt>
                <c:pt idx="5538" formatCode="0.00%">
                  <c:v>0.39489999999999997</c:v>
                </c:pt>
                <c:pt idx="5539" formatCode="0.00%">
                  <c:v>0.39489999999999997</c:v>
                </c:pt>
                <c:pt idx="5540" formatCode="0.00%">
                  <c:v>0.39489999999999997</c:v>
                </c:pt>
                <c:pt idx="5541" formatCode="0.00%">
                  <c:v>0.39190000000000003</c:v>
                </c:pt>
                <c:pt idx="5542" formatCode="0.00%">
                  <c:v>0.40200000000000002</c:v>
                </c:pt>
                <c:pt idx="5543" formatCode="0.00%">
                  <c:v>0.38579999999999998</c:v>
                </c:pt>
                <c:pt idx="5544" formatCode="0.00%">
                  <c:v>0.38579999999999998</c:v>
                </c:pt>
                <c:pt idx="5545" formatCode="0.00%">
                  <c:v>0.38579999999999998</c:v>
                </c:pt>
                <c:pt idx="5546" formatCode="0.00%">
                  <c:v>0.39290000000000003</c:v>
                </c:pt>
                <c:pt idx="5547" formatCode="0.00%">
                  <c:v>0.39579999999999999</c:v>
                </c:pt>
                <c:pt idx="5548" formatCode="0%">
                  <c:v>0.38879999999999998</c:v>
                </c:pt>
                <c:pt idx="5549" formatCode="0%">
                  <c:v>0.40710000000000002</c:v>
                </c:pt>
                <c:pt idx="5550" formatCode="0%">
                  <c:v>0.40610000000000002</c:v>
                </c:pt>
                <c:pt idx="5551" formatCode="0%">
                  <c:v>0.40610000000000002</c:v>
                </c:pt>
                <c:pt idx="5552" formatCode="0%">
                  <c:v>0.40610000000000002</c:v>
                </c:pt>
                <c:pt idx="5553" formatCode="0.00%">
                  <c:v>0.4</c:v>
                </c:pt>
                <c:pt idx="5554" formatCode="0.00%">
                  <c:v>0.4093</c:v>
                </c:pt>
                <c:pt idx="5555" formatCode="0.00%">
                  <c:v>0.40810000000000002</c:v>
                </c:pt>
                <c:pt idx="5556" formatCode="0.00%">
                  <c:v>0.40710000000000002</c:v>
                </c:pt>
                <c:pt idx="5557" formatCode="0.00%">
                  <c:v>0.4133</c:v>
                </c:pt>
                <c:pt idx="5558" formatCode="0.00%">
                  <c:v>0.4133</c:v>
                </c:pt>
                <c:pt idx="5559" formatCode="0.00%">
                  <c:v>0.4133</c:v>
                </c:pt>
                <c:pt idx="5560" formatCode="0.00%">
                  <c:v>0.4133</c:v>
                </c:pt>
                <c:pt idx="5561" formatCode="0.00%">
                  <c:v>0.4133</c:v>
                </c:pt>
                <c:pt idx="5562" formatCode="0.00%">
                  <c:v>0.4299</c:v>
                </c:pt>
                <c:pt idx="5563" formatCode="0.00%">
                  <c:v>0.43090000000000001</c:v>
                </c:pt>
                <c:pt idx="5564" formatCode="0.00%">
                  <c:v>0.435</c:v>
                </c:pt>
                <c:pt idx="5565" formatCode="0.00%">
                  <c:v>0.435</c:v>
                </c:pt>
                <c:pt idx="5566" formatCode="0.00%">
                  <c:v>0.435</c:v>
                </c:pt>
                <c:pt idx="5567" formatCode="0.00%">
                  <c:v>0.42870000000000003</c:v>
                </c:pt>
                <c:pt idx="5568" formatCode="0.00%">
                  <c:v>0.41949999999999998</c:v>
                </c:pt>
                <c:pt idx="5569" formatCode="0.00%">
                  <c:v>0.41949999999999998</c:v>
                </c:pt>
                <c:pt idx="5570" formatCode="0.00%">
                  <c:v>0.433</c:v>
                </c:pt>
                <c:pt idx="5571" formatCode="0.00%">
                  <c:v>0.43419999999999997</c:v>
                </c:pt>
                <c:pt idx="5572" formatCode="0.00%">
                  <c:v>0.43419999999999997</c:v>
                </c:pt>
                <c:pt idx="5573" formatCode="0.00%">
                  <c:v>0.43419999999999997</c:v>
                </c:pt>
                <c:pt idx="5574" formatCode="0.00%">
                  <c:v>0.42370000000000002</c:v>
                </c:pt>
                <c:pt idx="5575" formatCode="0.00%">
                  <c:v>0.42870000000000003</c:v>
                </c:pt>
                <c:pt idx="5576" formatCode="0.00%">
                  <c:v>0.44350000000000001</c:v>
                </c:pt>
                <c:pt idx="5577" formatCode="0.00%">
                  <c:v>0.44350000000000001</c:v>
                </c:pt>
                <c:pt idx="5578" formatCode="0.00%">
                  <c:v>0.44350000000000001</c:v>
                </c:pt>
                <c:pt idx="5579" formatCode="0.00%">
                  <c:v>0.44350000000000001</c:v>
                </c:pt>
                <c:pt idx="5580" formatCode="0.00%">
                  <c:v>0.44350000000000001</c:v>
                </c:pt>
                <c:pt idx="5581" formatCode="0.00%">
                  <c:v>0.44879999999999998</c:v>
                </c:pt>
                <c:pt idx="5582" formatCode="0.00%">
                  <c:v>0.45619999999999999</c:v>
                </c:pt>
                <c:pt idx="5583" formatCode="0.00%">
                  <c:v>0.43619999999999998</c:v>
                </c:pt>
                <c:pt idx="5584" formatCode="0.00%">
                  <c:v>0.43619999999999998</c:v>
                </c:pt>
                <c:pt idx="5585" formatCode="0.00%">
                  <c:v>0.43619999999999998</c:v>
                </c:pt>
                <c:pt idx="5586" formatCode="0.00%">
                  <c:v>0.43619999999999998</c:v>
                </c:pt>
                <c:pt idx="5587" formatCode="0.00%">
                  <c:v>0.43619999999999998</c:v>
                </c:pt>
                <c:pt idx="5588" formatCode="0.00%">
                  <c:v>0.46029999999999999</c:v>
                </c:pt>
                <c:pt idx="5589" formatCode="0.00%">
                  <c:v>0.46150000000000002</c:v>
                </c:pt>
                <c:pt idx="5590" formatCode="0.00%">
                  <c:v>0.53320000000000001</c:v>
                </c:pt>
                <c:pt idx="5591" formatCode="0.00%">
                  <c:v>0.52210000000000001</c:v>
                </c:pt>
                <c:pt idx="5592" formatCode="0.00%">
                  <c:v>0.55100000000000005</c:v>
                </c:pt>
                <c:pt idx="5593" formatCode="0.00%">
                  <c:v>0.55100000000000005</c:v>
                </c:pt>
                <c:pt idx="5594" formatCode="0.00%">
                  <c:v>0.55100000000000005</c:v>
                </c:pt>
                <c:pt idx="5595" formatCode="0.00%">
                  <c:v>0.51119999999999999</c:v>
                </c:pt>
                <c:pt idx="5596" formatCode="0.00%">
                  <c:v>0.50229999999999997</c:v>
                </c:pt>
                <c:pt idx="5597" formatCode="0.00%">
                  <c:v>0.50460000000000005</c:v>
                </c:pt>
                <c:pt idx="5598" formatCode="0.00%">
                  <c:v>0.50460000000000005</c:v>
                </c:pt>
                <c:pt idx="5599" formatCode="0.00%">
                  <c:v>0.50460000000000005</c:v>
                </c:pt>
                <c:pt idx="5600" formatCode="0.00%">
                  <c:v>0.50460000000000005</c:v>
                </c:pt>
                <c:pt idx="5601" formatCode="0.00%">
                  <c:v>0.50460000000000005</c:v>
                </c:pt>
                <c:pt idx="5602" formatCode="0.00%">
                  <c:v>0.48599999999999999</c:v>
                </c:pt>
                <c:pt idx="5603" formatCode="0.00%">
                  <c:v>0.48720000000000002</c:v>
                </c:pt>
                <c:pt idx="5604" formatCode="0.00%">
                  <c:v>0.47739999999999999</c:v>
                </c:pt>
                <c:pt idx="5605" formatCode="0.00%">
                  <c:v>0.48070000000000002</c:v>
                </c:pt>
                <c:pt idx="5606" formatCode="0.00%">
                  <c:v>0.47639999999999999</c:v>
                </c:pt>
                <c:pt idx="5607" formatCode="0.00%">
                  <c:v>0.47639999999999999</c:v>
                </c:pt>
                <c:pt idx="5608" formatCode="0.00%">
                  <c:v>0.47639999999999999</c:v>
                </c:pt>
                <c:pt idx="5609" formatCode="0.00%">
                  <c:v>0.46250000000000002</c:v>
                </c:pt>
                <c:pt idx="5610" formatCode="0.00%">
                  <c:v>0.48720000000000002</c:v>
                </c:pt>
                <c:pt idx="5611" formatCode="0.00%">
                  <c:v>0.47870000000000001</c:v>
                </c:pt>
                <c:pt idx="5612" formatCode="0.00%">
                  <c:v>0.47870000000000001</c:v>
                </c:pt>
                <c:pt idx="5613" formatCode="0.00%">
                  <c:v>0.4667</c:v>
                </c:pt>
                <c:pt idx="5614" formatCode="0.00%">
                  <c:v>0.4667</c:v>
                </c:pt>
                <c:pt idx="5615" formatCode="0.00%">
                  <c:v>0.4667</c:v>
                </c:pt>
                <c:pt idx="5616" formatCode="0.00%">
                  <c:v>0.46360000000000001</c:v>
                </c:pt>
                <c:pt idx="5617" formatCode="0.00%">
                  <c:v>0.48599999999999999</c:v>
                </c:pt>
                <c:pt idx="5618" formatCode="0.00%">
                  <c:v>0.47310000000000002</c:v>
                </c:pt>
                <c:pt idx="5619" formatCode="0.00%">
                  <c:v>0.48280000000000001</c:v>
                </c:pt>
                <c:pt idx="5620" formatCode="0.00%">
                  <c:v>0.45619999999999999</c:v>
                </c:pt>
                <c:pt idx="5621" formatCode="0.00%">
                  <c:v>0.45619999999999999</c:v>
                </c:pt>
                <c:pt idx="5622" formatCode="0.00%">
                  <c:v>0.45619999999999999</c:v>
                </c:pt>
                <c:pt idx="5623" formatCode="0.00%">
                  <c:v>0.48599999999999999</c:v>
                </c:pt>
                <c:pt idx="5624" formatCode="0.00%">
                  <c:v>0.48930000000000001</c:v>
                </c:pt>
                <c:pt idx="5625" formatCode="0.00%">
                  <c:v>0.46360000000000001</c:v>
                </c:pt>
                <c:pt idx="5626" formatCode="0.00%">
                  <c:v>0.46889999999999998</c:v>
                </c:pt>
                <c:pt idx="5627" formatCode="0.00%">
                  <c:v>0.48509999999999998</c:v>
                </c:pt>
                <c:pt idx="5628" formatCode="0.00%">
                  <c:v>0.48509999999999998</c:v>
                </c:pt>
                <c:pt idx="5629" formatCode="0.00%">
                  <c:v>0.48509999999999998</c:v>
                </c:pt>
                <c:pt idx="5630" formatCode="0.00%">
                  <c:v>0.4572</c:v>
                </c:pt>
                <c:pt idx="5631" formatCode="0.00%">
                  <c:v>0.47639999999999999</c:v>
                </c:pt>
                <c:pt idx="5632" formatCode="0.00%">
                  <c:v>0.4582</c:v>
                </c:pt>
                <c:pt idx="5633" formatCode="0.00%">
                  <c:v>0.46460000000000001</c:v>
                </c:pt>
                <c:pt idx="5634" formatCode="0.00%">
                  <c:v>0.45619999999999999</c:v>
                </c:pt>
                <c:pt idx="5635" formatCode="0.00%">
                  <c:v>0.45619999999999999</c:v>
                </c:pt>
                <c:pt idx="5636" formatCode="0.00%">
                  <c:v>0.45619999999999999</c:v>
                </c:pt>
                <c:pt idx="5637" formatCode="0.00%">
                  <c:v>0.47099999999999997</c:v>
                </c:pt>
                <c:pt idx="5638" formatCode="0.00%">
                  <c:v>0.46789999999999998</c:v>
                </c:pt>
                <c:pt idx="5639" formatCode="0.00%">
                  <c:v>0.44979999999999998</c:v>
                </c:pt>
                <c:pt idx="5640" formatCode="0.00%">
                  <c:v>0.45390000000000003</c:v>
                </c:pt>
                <c:pt idx="5641" formatCode="0.00%">
                  <c:v>0.4582</c:v>
                </c:pt>
                <c:pt idx="5642" formatCode="0.00%">
                  <c:v>0.4582</c:v>
                </c:pt>
                <c:pt idx="5643" formatCode="0.00%">
                  <c:v>0.4582</c:v>
                </c:pt>
                <c:pt idx="5644" formatCode="0.00%">
                  <c:v>0.4582</c:v>
                </c:pt>
                <c:pt idx="5645" formatCode="0.00%">
                  <c:v>0.4476</c:v>
                </c:pt>
                <c:pt idx="5646" formatCode="0.00%">
                  <c:v>0.46150000000000002</c:v>
                </c:pt>
                <c:pt idx="5647" formatCode="0.00%">
                  <c:v>0.4582</c:v>
                </c:pt>
                <c:pt idx="5648" formatCode="0.00%">
                  <c:v>0.4582</c:v>
                </c:pt>
                <c:pt idx="5649" formatCode="0.00%">
                  <c:v>0.4582</c:v>
                </c:pt>
                <c:pt idx="5650" formatCode="0.00%">
                  <c:v>0.4582</c:v>
                </c:pt>
                <c:pt idx="5651" formatCode="0.00%">
                  <c:v>0.46250000000000002</c:v>
                </c:pt>
                <c:pt idx="5652" formatCode="0.00%">
                  <c:v>0.4572</c:v>
                </c:pt>
                <c:pt idx="5653" formatCode="0.00%">
                  <c:v>0.46360000000000001</c:v>
                </c:pt>
                <c:pt idx="5654" formatCode="0.00%">
                  <c:v>0.4582</c:v>
                </c:pt>
                <c:pt idx="5655" formatCode="0.00%">
                  <c:v>0.47739999999999999</c:v>
                </c:pt>
                <c:pt idx="5656" formatCode="0.00%">
                  <c:v>0.47739999999999999</c:v>
                </c:pt>
                <c:pt idx="5657" formatCode="0.00%">
                  <c:v>0.47739999999999999</c:v>
                </c:pt>
                <c:pt idx="5658" formatCode="0.00%">
                  <c:v>0.45939999999999998</c:v>
                </c:pt>
                <c:pt idx="5659" formatCode="0.00%">
                  <c:v>0.4753</c:v>
                </c:pt>
                <c:pt idx="5660" formatCode="0.00%">
                  <c:v>0.46850000000000003</c:v>
                </c:pt>
                <c:pt idx="5661" formatCode="0.00%">
                  <c:v>0.46460000000000001</c:v>
                </c:pt>
                <c:pt idx="5662" formatCode="0.00%">
                  <c:v>0.46789999999999998</c:v>
                </c:pt>
                <c:pt idx="5663" formatCode="0.00%">
                  <c:v>0.46789999999999998</c:v>
                </c:pt>
                <c:pt idx="5664" formatCode="0.00%">
                  <c:v>0.46789999999999998</c:v>
                </c:pt>
                <c:pt idx="5665" formatCode="0.00%">
                  <c:v>0.45939999999999998</c:v>
                </c:pt>
                <c:pt idx="5666" formatCode="0.00%">
                  <c:v>0.47099999999999997</c:v>
                </c:pt>
                <c:pt idx="5667" formatCode="0.00%">
                  <c:v>0.47099999999999997</c:v>
                </c:pt>
                <c:pt idx="5668" formatCode="0.00%">
                  <c:v>0.4667</c:v>
                </c:pt>
                <c:pt idx="5669" formatCode="0.00%">
                  <c:v>0.4667</c:v>
                </c:pt>
                <c:pt idx="5670" formatCode="0.00%">
                  <c:v>0.4667</c:v>
                </c:pt>
                <c:pt idx="5671" formatCode="0.00%">
                  <c:v>0.4667</c:v>
                </c:pt>
                <c:pt idx="5672" formatCode="0.00%">
                  <c:v>0.45390000000000003</c:v>
                </c:pt>
                <c:pt idx="5673" formatCode="0.00%">
                  <c:v>0.4551</c:v>
                </c:pt>
                <c:pt idx="5674" formatCode="0.00%">
                  <c:v>0.4667</c:v>
                </c:pt>
                <c:pt idx="5675" formatCode="0.00%">
                  <c:v>0.4476</c:v>
                </c:pt>
                <c:pt idx="5676" formatCode="0.00%">
                  <c:v>0.433</c:v>
                </c:pt>
                <c:pt idx="5677" formatCode="0.00%">
                  <c:v>0.433</c:v>
                </c:pt>
                <c:pt idx="5678" formatCode="0.00%">
                  <c:v>0.433</c:v>
                </c:pt>
                <c:pt idx="5679" formatCode="0.00%">
                  <c:v>0.40710000000000002</c:v>
                </c:pt>
                <c:pt idx="5680" formatCode="0.00%">
                  <c:v>0.40510000000000002</c:v>
                </c:pt>
                <c:pt idx="5681" formatCode="0.00%">
                  <c:v>0.42570000000000002</c:v>
                </c:pt>
                <c:pt idx="5682" formatCode="0.00%">
                  <c:v>0.42870000000000003</c:v>
                </c:pt>
                <c:pt idx="5683" formatCode="0.00%">
                  <c:v>0.44979999999999998</c:v>
                </c:pt>
                <c:pt idx="5684" formatCode="0.00%">
                  <c:v>0.44979999999999998</c:v>
                </c:pt>
                <c:pt idx="5685" formatCode="0.00%">
                  <c:v>0.44979999999999998</c:v>
                </c:pt>
                <c:pt idx="5686" formatCode="0.00%">
                  <c:v>0.46250000000000002</c:v>
                </c:pt>
                <c:pt idx="5687" formatCode="0.00%">
                  <c:v>0.50129999999999997</c:v>
                </c:pt>
                <c:pt idx="5688" formatCode="0.00%">
                  <c:v>0.50460000000000005</c:v>
                </c:pt>
                <c:pt idx="5689" formatCode="0.00%">
                  <c:v>0.50549999999999995</c:v>
                </c:pt>
                <c:pt idx="5690" formatCode="0.00%">
                  <c:v>0.4904</c:v>
                </c:pt>
                <c:pt idx="5691" formatCode="0.00%">
                  <c:v>0.4904</c:v>
                </c:pt>
                <c:pt idx="5692" formatCode="0.00%">
                  <c:v>0.4904</c:v>
                </c:pt>
                <c:pt idx="5693" formatCode="0.00%">
                  <c:v>0.47949999999999998</c:v>
                </c:pt>
                <c:pt idx="5694" formatCode="0.00%">
                  <c:v>0.51870000000000005</c:v>
                </c:pt>
                <c:pt idx="5695" formatCode="0.00%">
                  <c:v>0.51649999999999996</c:v>
                </c:pt>
                <c:pt idx="5696" formatCode="0.00%">
                  <c:v>0.54310000000000003</c:v>
                </c:pt>
                <c:pt idx="5697" formatCode="0.00%">
                  <c:v>0.5645</c:v>
                </c:pt>
                <c:pt idx="5698" formatCode="0.00%">
                  <c:v>0.5645</c:v>
                </c:pt>
                <c:pt idx="5699" formatCode="0.00%">
                  <c:v>0.5645</c:v>
                </c:pt>
                <c:pt idx="5700" formatCode="0.00%">
                  <c:v>0.57920000000000005</c:v>
                </c:pt>
                <c:pt idx="5701" formatCode="0.00%">
                  <c:v>0.58960000000000001</c:v>
                </c:pt>
                <c:pt idx="5702" formatCode="0.00%">
                  <c:v>0.56799999999999995</c:v>
                </c:pt>
                <c:pt idx="5703" formatCode="0.00%">
                  <c:v>0.5907</c:v>
                </c:pt>
                <c:pt idx="5704" formatCode="0.00%">
                  <c:v>0.5907</c:v>
                </c:pt>
                <c:pt idx="5705" formatCode="0.00%">
                  <c:v>0.5907</c:v>
                </c:pt>
                <c:pt idx="5706" formatCode="0.00%">
                  <c:v>0.5907</c:v>
                </c:pt>
                <c:pt idx="5707" formatCode="0.00%">
                  <c:v>0.5907</c:v>
                </c:pt>
                <c:pt idx="5708" formatCode="0.00%">
                  <c:v>0.63619999999999999</c:v>
                </c:pt>
                <c:pt idx="5709" formatCode="0.00%">
                  <c:v>0.71430000000000005</c:v>
                </c:pt>
                <c:pt idx="5710" formatCode="0.00%">
                  <c:v>0.68389999999999995</c:v>
                </c:pt>
                <c:pt idx="5711" formatCode="0.00%">
                  <c:v>0.72919999999999996</c:v>
                </c:pt>
                <c:pt idx="5712" formatCode="0.00%">
                  <c:v>0.72919999999999996</c:v>
                </c:pt>
                <c:pt idx="5713" formatCode="0.00%">
                  <c:v>0.72919999999999996</c:v>
                </c:pt>
                <c:pt idx="5714" formatCode="0.00%">
                  <c:v>0.78969999999999996</c:v>
                </c:pt>
                <c:pt idx="5715" formatCode="0.00%">
                  <c:v>0.88270000000000004</c:v>
                </c:pt>
                <c:pt idx="5716" formatCode="0.00%">
                  <c:v>0.86799999999999999</c:v>
                </c:pt>
                <c:pt idx="5717" formatCode="0.00%">
                  <c:v>0.876</c:v>
                </c:pt>
                <c:pt idx="5718" formatCode="0.00%">
                  <c:v>0.86129999999999995</c:v>
                </c:pt>
                <c:pt idx="5719" formatCode="0.00%">
                  <c:v>0.86129999999999995</c:v>
                </c:pt>
                <c:pt idx="5720" formatCode="0.00%">
                  <c:v>0.86129999999999995</c:v>
                </c:pt>
                <c:pt idx="5721" formatCode="0.00%">
                  <c:v>0.84140000000000004</c:v>
                </c:pt>
                <c:pt idx="5722" formatCode="0.00%">
                  <c:v>0.97589999999999999</c:v>
                </c:pt>
                <c:pt idx="5723" formatCode="0.00%">
                  <c:v>0.90959999999999996</c:v>
                </c:pt>
                <c:pt idx="5724" formatCode="0.00%">
                  <c:v>0.99119999999999997</c:v>
                </c:pt>
                <c:pt idx="5725" formatCode="0.00%">
                  <c:v>0.96750000000000003</c:v>
                </c:pt>
                <c:pt idx="5726" formatCode="0.00%">
                  <c:v>0.96750000000000003</c:v>
                </c:pt>
                <c:pt idx="5727" formatCode="0.00%">
                  <c:v>0.96750000000000003</c:v>
                </c:pt>
                <c:pt idx="5728" formatCode="0.00%">
                  <c:v>0.97160000000000002</c:v>
                </c:pt>
                <c:pt idx="5729" formatCode="0.00%">
                  <c:v>0.91649999999999998</c:v>
                </c:pt>
                <c:pt idx="5730" formatCode="0.00%">
                  <c:v>0.93559999999999999</c:v>
                </c:pt>
                <c:pt idx="5731" formatCode="0.00%">
                  <c:v>0.94950000000000001</c:v>
                </c:pt>
                <c:pt idx="5732" formatCode="0.00%">
                  <c:v>0.90700000000000003</c:v>
                </c:pt>
                <c:pt idx="5733" formatCode="0.00%">
                  <c:v>0.90700000000000003</c:v>
                </c:pt>
                <c:pt idx="5734" formatCode="0.00%">
                  <c:v>0.90700000000000003</c:v>
                </c:pt>
                <c:pt idx="5735" formatCode="0.00%">
                  <c:v>0.93420000000000003</c:v>
                </c:pt>
                <c:pt idx="5736" formatCode="0.00%">
                  <c:v>0.99</c:v>
                </c:pt>
                <c:pt idx="5737" formatCode="0.00%">
                  <c:v>0.87209999999999999</c:v>
                </c:pt>
                <c:pt idx="5738" formatCode="0.00%">
                  <c:v>0.81540000000000001</c:v>
                </c:pt>
                <c:pt idx="5739" formatCode="0.00%">
                  <c:v>0.71809999999999996</c:v>
                </c:pt>
                <c:pt idx="5740" formatCode="0.00%">
                  <c:v>0.71809999999999996</c:v>
                </c:pt>
                <c:pt idx="5741" formatCode="0.00%">
                  <c:v>0.71809999999999996</c:v>
                </c:pt>
                <c:pt idx="5742" formatCode="0.00%">
                  <c:v>0.68879999999999997</c:v>
                </c:pt>
                <c:pt idx="5743" formatCode="0.00%">
                  <c:v>0.66469999999999996</c:v>
                </c:pt>
                <c:pt idx="5744" formatCode="0.00%">
                  <c:v>0.66469999999999996</c:v>
                </c:pt>
                <c:pt idx="5745" formatCode="0.00%">
                  <c:v>0.68269999999999997</c:v>
                </c:pt>
                <c:pt idx="5746" formatCode="0.00%">
                  <c:v>0.70099999999999996</c:v>
                </c:pt>
                <c:pt idx="5747" formatCode="0.00%">
                  <c:v>0.70099999999999996</c:v>
                </c:pt>
                <c:pt idx="5748" formatCode="0.00%">
                  <c:v>0.70099999999999996</c:v>
                </c:pt>
                <c:pt idx="5749" formatCode="0.00%">
                  <c:v>0.70340000000000003</c:v>
                </c:pt>
                <c:pt idx="5750" formatCode="0.00%">
                  <c:v>0.72409999999999997</c:v>
                </c:pt>
                <c:pt idx="5751" formatCode="0.00%">
                  <c:v>0.66710000000000003</c:v>
                </c:pt>
                <c:pt idx="5752" formatCode="0.00%">
                  <c:v>0.60809999999999997</c:v>
                </c:pt>
                <c:pt idx="5753" formatCode="0.00%">
                  <c:v>0.58740000000000003</c:v>
                </c:pt>
                <c:pt idx="5754" formatCode="0.00%">
                  <c:v>0.58740000000000003</c:v>
                </c:pt>
                <c:pt idx="5755" formatCode="0.00%">
                  <c:v>0.58740000000000003</c:v>
                </c:pt>
                <c:pt idx="5756" formatCode="0.00%">
                  <c:v>0.59430000000000005</c:v>
                </c:pt>
                <c:pt idx="5757" formatCode="0.00%">
                  <c:v>0.61970000000000003</c:v>
                </c:pt>
                <c:pt idx="5758" formatCode="0.00%">
                  <c:v>0.61270000000000002</c:v>
                </c:pt>
                <c:pt idx="5759" formatCode="0.00%">
                  <c:v>0.60809999999999997</c:v>
                </c:pt>
                <c:pt idx="5760" formatCode="0.00%">
                  <c:v>0.60809999999999997</c:v>
                </c:pt>
                <c:pt idx="5761" formatCode="0.00%">
                  <c:v>0.60809999999999997</c:v>
                </c:pt>
                <c:pt idx="5762" formatCode="0.00%">
                  <c:v>0.60809999999999997</c:v>
                </c:pt>
                <c:pt idx="5763" formatCode="0.00%">
                  <c:v>0.61739999999999995</c:v>
                </c:pt>
                <c:pt idx="5764" formatCode="0.00%">
                  <c:v>0.61609999999999998</c:v>
                </c:pt>
                <c:pt idx="5765" formatCode="0.00%">
                  <c:v>0.67920000000000003</c:v>
                </c:pt>
                <c:pt idx="5766" formatCode="0.00%">
                  <c:v>0.68269999999999997</c:v>
                </c:pt>
                <c:pt idx="5767" formatCode="0.00%">
                  <c:v>0.78700000000000003</c:v>
                </c:pt>
                <c:pt idx="5768" formatCode="0.00%">
                  <c:v>0.78700000000000003</c:v>
                </c:pt>
                <c:pt idx="5769" formatCode="0.00%">
                  <c:v>0.78700000000000003</c:v>
                </c:pt>
                <c:pt idx="5770" formatCode="0.00%">
                  <c:v>0.7268</c:v>
                </c:pt>
                <c:pt idx="5771" formatCode="0.00%">
                  <c:v>0.83630000000000004</c:v>
                </c:pt>
                <c:pt idx="5772" formatCode="0.00%">
                  <c:v>0.92869999999999997</c:v>
                </c:pt>
                <c:pt idx="5773" formatCode="0.00%">
                  <c:v>0.8508</c:v>
                </c:pt>
                <c:pt idx="5774" formatCode="0.00%">
                  <c:v>0.86</c:v>
                </c:pt>
                <c:pt idx="5775" formatCode="0.00%">
                  <c:v>0.86</c:v>
                </c:pt>
                <c:pt idx="5776" formatCode="0.00%">
                  <c:v>0.86</c:v>
                </c:pt>
                <c:pt idx="5777" formatCode="0.00%">
                  <c:v>0.78320000000000001</c:v>
                </c:pt>
                <c:pt idx="5778" formatCode="0.00%">
                  <c:v>0.77059999999999995</c:v>
                </c:pt>
                <c:pt idx="5779" formatCode="0.00%">
                  <c:v>0.75790000000000002</c:v>
                </c:pt>
                <c:pt idx="5780" formatCode="0.00%">
                  <c:v>0.76800000000000002</c:v>
                </c:pt>
                <c:pt idx="5781" formatCode="0.00%">
                  <c:v>0.78449999999999998</c:v>
                </c:pt>
                <c:pt idx="5782" formatCode="0.00%">
                  <c:v>0.78449999999999998</c:v>
                </c:pt>
                <c:pt idx="5783" formatCode="0.00%">
                  <c:v>0.78449999999999998</c:v>
                </c:pt>
                <c:pt idx="5784" formatCode="0.00%">
                  <c:v>0.63490000000000002</c:v>
                </c:pt>
                <c:pt idx="5785" formatCode="0.00%">
                  <c:v>0.68640000000000001</c:v>
                </c:pt>
                <c:pt idx="5786" formatCode="0.00%">
                  <c:v>0.62309999999999999</c:v>
                </c:pt>
                <c:pt idx="5787" formatCode="0.00%">
                  <c:v>0.61850000000000005</c:v>
                </c:pt>
                <c:pt idx="5788" formatCode="0.00%">
                  <c:v>0.61850000000000005</c:v>
                </c:pt>
                <c:pt idx="5789" formatCode="0.00%">
                  <c:v>0.61850000000000005</c:v>
                </c:pt>
                <c:pt idx="5790" formatCode="0.00%">
                  <c:v>0.61850000000000005</c:v>
                </c:pt>
                <c:pt idx="5791" formatCode="0.00%">
                  <c:v>0.54990000000000006</c:v>
                </c:pt>
                <c:pt idx="5792" formatCode="0.00%">
                  <c:v>0.50680000000000003</c:v>
                </c:pt>
                <c:pt idx="5793" formatCode="0.00%">
                  <c:v>0.50680000000000003</c:v>
                </c:pt>
                <c:pt idx="5794" formatCode="0.00%">
                  <c:v>0.49480000000000002</c:v>
                </c:pt>
                <c:pt idx="5795" formatCode="0.00%">
                  <c:v>0.4753</c:v>
                </c:pt>
                <c:pt idx="5796" formatCode="0.00%">
                  <c:v>0.4753</c:v>
                </c:pt>
                <c:pt idx="5797" formatCode="0.00%">
                  <c:v>0.4753</c:v>
                </c:pt>
                <c:pt idx="5798" formatCode="0.00%">
                  <c:v>0.46789999999999998</c:v>
                </c:pt>
                <c:pt idx="5799" formatCode="0.00%">
                  <c:v>0.48280000000000001</c:v>
                </c:pt>
                <c:pt idx="5800" formatCode="0.00%">
                  <c:v>0.4476</c:v>
                </c:pt>
                <c:pt idx="5801" formatCode="0.00%">
                  <c:v>0.45190000000000002</c:v>
                </c:pt>
                <c:pt idx="5802" formatCode="0.00%">
                  <c:v>0.45190000000000002</c:v>
                </c:pt>
                <c:pt idx="5803" formatCode="0.00%">
                  <c:v>0.45190000000000002</c:v>
                </c:pt>
                <c:pt idx="5804" formatCode="0.00%">
                  <c:v>0.45190000000000002</c:v>
                </c:pt>
                <c:pt idx="5805" formatCode="0.00%">
                  <c:v>0.45190000000000002</c:v>
                </c:pt>
                <c:pt idx="5806" formatCode="0.00%">
                  <c:v>0.46029999999999999</c:v>
                </c:pt>
                <c:pt idx="5807" formatCode="0.00%">
                  <c:v>0.44450000000000001</c:v>
                </c:pt>
                <c:pt idx="5808" formatCode="0.00%">
                  <c:v>0.4667</c:v>
                </c:pt>
                <c:pt idx="5809" formatCode="0.00%">
                  <c:v>0.46250000000000002</c:v>
                </c:pt>
                <c:pt idx="5810" formatCode="0.00%">
                  <c:v>0.46250000000000002</c:v>
                </c:pt>
                <c:pt idx="5811" formatCode="0.00%">
                  <c:v>0.46250000000000002</c:v>
                </c:pt>
                <c:pt idx="5812" formatCode="0.00%">
                  <c:v>0.4425</c:v>
                </c:pt>
                <c:pt idx="5813" formatCode="0.00%">
                  <c:v>0.4279</c:v>
                </c:pt>
                <c:pt idx="5814" formatCode="0.00%">
                  <c:v>0.42270000000000002</c:v>
                </c:pt>
                <c:pt idx="5815" formatCode="0.00%">
                  <c:v>0.4299</c:v>
                </c:pt>
                <c:pt idx="5816" formatCode="0.00%">
                  <c:v>0.42470000000000002</c:v>
                </c:pt>
                <c:pt idx="5817" formatCode="0.00%">
                  <c:v>0.42470000000000002</c:v>
                </c:pt>
                <c:pt idx="5818" formatCode="0.00%">
                  <c:v>0.42470000000000002</c:v>
                </c:pt>
                <c:pt idx="5819" formatCode="0.00%">
                  <c:v>0.42470000000000002</c:v>
                </c:pt>
                <c:pt idx="5820" formatCode="0.00%">
                  <c:v>0.41649999999999998</c:v>
                </c:pt>
                <c:pt idx="5821" formatCode="0.00%">
                  <c:v>0.40100000000000002</c:v>
                </c:pt>
                <c:pt idx="5822" formatCode="0.00%">
                  <c:v>0.36870000000000003</c:v>
                </c:pt>
                <c:pt idx="5823" formatCode="0.00%">
                  <c:v>0.36070000000000002</c:v>
                </c:pt>
                <c:pt idx="5824" formatCode="0.00%">
                  <c:v>0.36070000000000002</c:v>
                </c:pt>
                <c:pt idx="5825" formatCode="0.00%">
                  <c:v>0.36070000000000002</c:v>
                </c:pt>
                <c:pt idx="5826" formatCode="0.00%">
                  <c:v>0.36070000000000002</c:v>
                </c:pt>
                <c:pt idx="5827" formatCode="0.00%">
                  <c:v>0.3488</c:v>
                </c:pt>
                <c:pt idx="5828" formatCode="0.00%">
                  <c:v>0.3528</c:v>
                </c:pt>
                <c:pt idx="5829" formatCode="0.00%">
                  <c:v>0.35670000000000002</c:v>
                </c:pt>
                <c:pt idx="5830" formatCode="0.00%">
                  <c:v>0.34389999999999998</c:v>
                </c:pt>
                <c:pt idx="5831" formatCode="0.00%">
                  <c:v>0.34389999999999998</c:v>
                </c:pt>
                <c:pt idx="5832" formatCode="0.00%">
                  <c:v>0.34389999999999998</c:v>
                </c:pt>
                <c:pt idx="5833" formatCode="0.00%">
                  <c:v>0.3488</c:v>
                </c:pt>
                <c:pt idx="5834" formatCode="0.00%">
                  <c:v>0.35670000000000002</c:v>
                </c:pt>
                <c:pt idx="5835" formatCode="0.00%">
                  <c:v>0.35670000000000002</c:v>
                </c:pt>
                <c:pt idx="5836" formatCode="0.00%">
                  <c:v>0.35670000000000002</c:v>
                </c:pt>
                <c:pt idx="5837" formatCode="0.00%">
                  <c:v>0.35770000000000002</c:v>
                </c:pt>
                <c:pt idx="5838" formatCode="0.00%">
                  <c:v>0.35770000000000002</c:v>
                </c:pt>
                <c:pt idx="5839" formatCode="0.00%">
                  <c:v>0.35770000000000002</c:v>
                </c:pt>
                <c:pt idx="5840" formatCode="0.00%">
                  <c:v>0.36359999999999998</c:v>
                </c:pt>
                <c:pt idx="5841" formatCode="0.00%">
                  <c:v>0.37680000000000002</c:v>
                </c:pt>
                <c:pt idx="5842" formatCode="0.00%">
                  <c:v>0.37680000000000002</c:v>
                </c:pt>
                <c:pt idx="5843" formatCode="0.00%">
                  <c:v>0.37680000000000002</c:v>
                </c:pt>
                <c:pt idx="5844" formatCode="0.00%">
                  <c:v>0.37469999999999998</c:v>
                </c:pt>
                <c:pt idx="5845" formatCode="0.00%">
                  <c:v>0.37469999999999998</c:v>
                </c:pt>
                <c:pt idx="5846" formatCode="0.00%">
                  <c:v>0.37469999999999998</c:v>
                </c:pt>
                <c:pt idx="5847" formatCode="0.00%">
                  <c:v>0.40310000000000001</c:v>
                </c:pt>
                <c:pt idx="5848" formatCode="0.00%">
                  <c:v>0.37469999999999998</c:v>
                </c:pt>
                <c:pt idx="5849" formatCode="0.00%">
                  <c:v>0.36170000000000002</c:v>
                </c:pt>
                <c:pt idx="5850" formatCode="0.00%">
                  <c:v>0.37159999999999999</c:v>
                </c:pt>
                <c:pt idx="5851" formatCode="0.00%">
                  <c:v>0.37159999999999999</c:v>
                </c:pt>
                <c:pt idx="5852" formatCode="0.00%">
                  <c:v>0.37159999999999999</c:v>
                </c:pt>
                <c:pt idx="5853" formatCode="0.00%">
                  <c:v>0.37159999999999999</c:v>
                </c:pt>
                <c:pt idx="5854" formatCode="0.00%">
                  <c:v>0.37469999999999998</c:v>
                </c:pt>
                <c:pt idx="5855" formatCode="0.00%">
                  <c:v>0.39289999999999997</c:v>
                </c:pt>
                <c:pt idx="5856" formatCode="0.00%">
                  <c:v>0.42469999999999997</c:v>
                </c:pt>
                <c:pt idx="5857" formatCode="0.00%">
                  <c:v>0.4299</c:v>
                </c:pt>
                <c:pt idx="5858" formatCode="0.00%">
                  <c:v>0.41649999999999998</c:v>
                </c:pt>
                <c:pt idx="5859" formatCode="0.00%">
                  <c:v>0.41649999999999998</c:v>
                </c:pt>
                <c:pt idx="5860" formatCode="0.00%">
                  <c:v>0.41649999999999998</c:v>
                </c:pt>
                <c:pt idx="5861" formatCode="0.00%">
                  <c:v>0.38280000000000003</c:v>
                </c:pt>
                <c:pt idx="5862" formatCode="0.00%">
                  <c:v>0.4133</c:v>
                </c:pt>
                <c:pt idx="5863" formatCode="0.00%">
                  <c:v>0.44549999999999995</c:v>
                </c:pt>
                <c:pt idx="5864" formatCode="0.00%">
                  <c:v>0.4582</c:v>
                </c:pt>
                <c:pt idx="5865" formatCode="0.00%">
                  <c:v>0.47310000000000002</c:v>
                </c:pt>
                <c:pt idx="5866" formatCode="0.00%">
                  <c:v>0.47310000000000002</c:v>
                </c:pt>
                <c:pt idx="5867" formatCode="0.00%">
                  <c:v>0.47310000000000002</c:v>
                </c:pt>
                <c:pt idx="5868" formatCode="0.00%">
                  <c:v>0.47220000000000001</c:v>
                </c:pt>
                <c:pt idx="5869" formatCode="0.00%">
                  <c:v>0.50890000000000002</c:v>
                </c:pt>
                <c:pt idx="5870" formatCode="0.00%">
                  <c:v>0.50570000000000004</c:v>
                </c:pt>
                <c:pt idx="5871" formatCode="0.00%">
                  <c:v>0.52229999999999999</c:v>
                </c:pt>
                <c:pt idx="5872" formatCode="0.00%">
                  <c:v>0.53649999999999998</c:v>
                </c:pt>
                <c:pt idx="5873" formatCode="0.00%">
                  <c:v>0.53649999999999998</c:v>
                </c:pt>
                <c:pt idx="5874" formatCode="0.00%">
                  <c:v>0.53649999999999998</c:v>
                </c:pt>
                <c:pt idx="5875" formatCode="0.00%">
                  <c:v>0.45939999999999998</c:v>
                </c:pt>
                <c:pt idx="5876" formatCode="0.00%">
                  <c:v>0.47659999999999997</c:v>
                </c:pt>
                <c:pt idx="5877" formatCode="0.00%">
                  <c:v>0.43840000000000001</c:v>
                </c:pt>
                <c:pt idx="5878" formatCode="0.00%">
                  <c:v>0.4289</c:v>
                </c:pt>
                <c:pt idx="5879" formatCode="0.00%">
                  <c:v>0.44549999999999995</c:v>
                </c:pt>
                <c:pt idx="5880" formatCode="0.00%">
                  <c:v>0.44549999999999995</c:v>
                </c:pt>
                <c:pt idx="5881" formatCode="0.00%">
                  <c:v>0.44549999999999995</c:v>
                </c:pt>
                <c:pt idx="5882" formatCode="0.00%">
                  <c:v>0.41549999999999998</c:v>
                </c:pt>
                <c:pt idx="5883" formatCode="0.00%">
                  <c:v>0.4531</c:v>
                </c:pt>
                <c:pt idx="5884" formatCode="0.00%">
                  <c:v>0.43420000000000003</c:v>
                </c:pt>
                <c:pt idx="5885" formatCode="0.00%">
                  <c:v>0.43090000000000006</c:v>
                </c:pt>
                <c:pt idx="5886" formatCode="0.00%">
                  <c:v>0.433</c:v>
                </c:pt>
                <c:pt idx="5887" formatCode="0.00%">
                  <c:v>0.433</c:v>
                </c:pt>
                <c:pt idx="5888" formatCode="0.00%">
                  <c:v>0.433</c:v>
                </c:pt>
                <c:pt idx="5889" formatCode="0.00%">
                  <c:v>0.433</c:v>
                </c:pt>
                <c:pt idx="5890" formatCode="0.00%">
                  <c:v>0.433</c:v>
                </c:pt>
                <c:pt idx="5891" formatCode="0.00%">
                  <c:v>0.41229999999999994</c:v>
                </c:pt>
                <c:pt idx="5892" formatCode="0.00%">
                  <c:v>0.42570000000000002</c:v>
                </c:pt>
                <c:pt idx="5893" formatCode="0.00%">
                  <c:v>0.40409999999999996</c:v>
                </c:pt>
                <c:pt idx="5894" formatCode="0.00%">
                  <c:v>0.40409999999999996</c:v>
                </c:pt>
                <c:pt idx="5895" formatCode="0.00%">
                  <c:v>0.40409999999999996</c:v>
                </c:pt>
                <c:pt idx="5896" formatCode="0.00%">
                  <c:v>0.42369999999999997</c:v>
                </c:pt>
                <c:pt idx="5897" formatCode="0.00%">
                  <c:v>0.4476</c:v>
                </c:pt>
                <c:pt idx="5898" formatCode="0.00%">
                  <c:v>0.43420000000000003</c:v>
                </c:pt>
                <c:pt idx="5899" formatCode="0.00%">
                  <c:v>0.45619999999999999</c:v>
                </c:pt>
                <c:pt idx="5900" formatCode="0.00%">
                  <c:v>0.47100000000000003</c:v>
                </c:pt>
                <c:pt idx="5901" formatCode="0.00%">
                  <c:v>0.47100000000000003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(2)'!$A$2:$A$5903</c15:sqref>
                        </c15:formulaRef>
                      </c:ext>
                    </c:extLst>
                    <c:numCache>
                      <c:formatCode>m/d/yyyy</c:formatCode>
                      <c:ptCount val="5902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  <c:pt idx="5843">
                        <c:v>46023</c:v>
                      </c:pt>
                      <c:pt idx="5844">
                        <c:v>46024</c:v>
                      </c:pt>
                      <c:pt idx="5845">
                        <c:v>46025</c:v>
                      </c:pt>
                      <c:pt idx="5846">
                        <c:v>46026</c:v>
                      </c:pt>
                      <c:pt idx="5847">
                        <c:v>46027</c:v>
                      </c:pt>
                      <c:pt idx="5848">
                        <c:v>46028</c:v>
                      </c:pt>
                      <c:pt idx="5849">
                        <c:v>46029</c:v>
                      </c:pt>
                      <c:pt idx="5850">
                        <c:v>46030</c:v>
                      </c:pt>
                      <c:pt idx="5851">
                        <c:v>46031</c:v>
                      </c:pt>
                      <c:pt idx="5852">
                        <c:v>46032</c:v>
                      </c:pt>
                      <c:pt idx="5853">
                        <c:v>46033</c:v>
                      </c:pt>
                      <c:pt idx="5854">
                        <c:v>46034</c:v>
                      </c:pt>
                      <c:pt idx="5855">
                        <c:v>46035</c:v>
                      </c:pt>
                      <c:pt idx="5856">
                        <c:v>46036</c:v>
                      </c:pt>
                      <c:pt idx="5857">
                        <c:v>46037</c:v>
                      </c:pt>
                      <c:pt idx="5858">
                        <c:v>46038</c:v>
                      </c:pt>
                      <c:pt idx="5859">
                        <c:v>46039</c:v>
                      </c:pt>
                      <c:pt idx="5860">
                        <c:v>46040</c:v>
                      </c:pt>
                      <c:pt idx="5861">
                        <c:v>46041</c:v>
                      </c:pt>
                      <c:pt idx="5862">
                        <c:v>46042</c:v>
                      </c:pt>
                      <c:pt idx="5863">
                        <c:v>46043</c:v>
                      </c:pt>
                      <c:pt idx="5864">
                        <c:v>46044</c:v>
                      </c:pt>
                      <c:pt idx="5865">
                        <c:v>46045</c:v>
                      </c:pt>
                      <c:pt idx="5866">
                        <c:v>46046</c:v>
                      </c:pt>
                      <c:pt idx="5867">
                        <c:v>46047</c:v>
                      </c:pt>
                      <c:pt idx="5868">
                        <c:v>46048</c:v>
                      </c:pt>
                      <c:pt idx="5869">
                        <c:v>46049</c:v>
                      </c:pt>
                      <c:pt idx="5870">
                        <c:v>46050</c:v>
                      </c:pt>
                      <c:pt idx="5871">
                        <c:v>46051</c:v>
                      </c:pt>
                      <c:pt idx="5872">
                        <c:v>46052</c:v>
                      </c:pt>
                      <c:pt idx="5873">
                        <c:v>46053</c:v>
                      </c:pt>
                      <c:pt idx="5874">
                        <c:v>46054</c:v>
                      </c:pt>
                      <c:pt idx="5875">
                        <c:v>46055</c:v>
                      </c:pt>
                      <c:pt idx="5876">
                        <c:v>46056</c:v>
                      </c:pt>
                      <c:pt idx="5877">
                        <c:v>46057</c:v>
                      </c:pt>
                      <c:pt idx="5878">
                        <c:v>46058</c:v>
                      </c:pt>
                      <c:pt idx="5879">
                        <c:v>46059</c:v>
                      </c:pt>
                      <c:pt idx="5880">
                        <c:v>46060</c:v>
                      </c:pt>
                      <c:pt idx="5881">
                        <c:v>46061</c:v>
                      </c:pt>
                      <c:pt idx="5882">
                        <c:v>46062</c:v>
                      </c:pt>
                      <c:pt idx="5883">
                        <c:v>46063</c:v>
                      </c:pt>
                      <c:pt idx="5884">
                        <c:v>46064</c:v>
                      </c:pt>
                      <c:pt idx="5885">
                        <c:v>46065</c:v>
                      </c:pt>
                      <c:pt idx="5886">
                        <c:v>46066</c:v>
                      </c:pt>
                      <c:pt idx="5887">
                        <c:v>46067</c:v>
                      </c:pt>
                      <c:pt idx="5888">
                        <c:v>46068</c:v>
                      </c:pt>
                      <c:pt idx="5889">
                        <c:v>46069</c:v>
                      </c:pt>
                      <c:pt idx="5890">
                        <c:v>46070</c:v>
                      </c:pt>
                      <c:pt idx="5891">
                        <c:v>46071</c:v>
                      </c:pt>
                      <c:pt idx="5892">
                        <c:v>46072</c:v>
                      </c:pt>
                      <c:pt idx="5893">
                        <c:v>46073</c:v>
                      </c:pt>
                      <c:pt idx="5894">
                        <c:v>46074</c:v>
                      </c:pt>
                      <c:pt idx="5895">
                        <c:v>46075</c:v>
                      </c:pt>
                      <c:pt idx="5896">
                        <c:v>46076</c:v>
                      </c:pt>
                      <c:pt idx="5897">
                        <c:v>46077</c:v>
                      </c:pt>
                      <c:pt idx="5898">
                        <c:v>46078</c:v>
                      </c:pt>
                      <c:pt idx="5899">
                        <c:v>46079</c:v>
                      </c:pt>
                      <c:pt idx="5900">
                        <c:v>46080</c:v>
                      </c:pt>
                      <c:pt idx="5901">
                        <c:v>46081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(2)'!$C$2:$C$5903</c15:sqref>
                        </c15:formulaRef>
                      </c:ext>
                    </c:extLst>
                    <c:numCache>
                      <c:formatCode>0.0%</c:formatCode>
                      <c:ptCount val="5902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0.3800650803017982</c:v>
                      </c:pt>
                      <c:pt idx="5479">
                        <c:v>0.39444227535065468</c:v>
                      </c:pt>
                      <c:pt idx="5480">
                        <c:v>0.38395942497229579</c:v>
                      </c:pt>
                      <c:pt idx="5481">
                        <c:v>0.38395942497229579</c:v>
                      </c:pt>
                      <c:pt idx="5482">
                        <c:v>0.38395942497229579</c:v>
                      </c:pt>
                      <c:pt idx="5483">
                        <c:v>0.3831109000237487</c:v>
                      </c:pt>
                      <c:pt idx="5484">
                        <c:v>0.39444227535065468</c:v>
                      </c:pt>
                      <c:pt idx="5485">
                        <c:v>0.3831109000237487</c:v>
                      </c:pt>
                      <c:pt idx="5486">
                        <c:v>0.37949750414681527</c:v>
                      </c:pt>
                      <c:pt idx="5487">
                        <c:v>0.38459539855145175</c:v>
                      </c:pt>
                      <c:pt idx="5488">
                        <c:v>0.38459539855145175</c:v>
                      </c:pt>
                      <c:pt idx="5489">
                        <c:v>0.38459539855145175</c:v>
                      </c:pt>
                      <c:pt idx="5490">
                        <c:v>0.39297072932279287</c:v>
                      </c:pt>
                      <c:pt idx="5491">
                        <c:v>0.38847410503835389</c:v>
                      </c:pt>
                      <c:pt idx="5492">
                        <c:v>0.37194992068666616</c:v>
                      </c:pt>
                      <c:pt idx="5493">
                        <c:v>0.37558763640536186</c:v>
                      </c:pt>
                      <c:pt idx="5494">
                        <c:v>0.37409118022587173</c:v>
                      </c:pt>
                      <c:pt idx="5495">
                        <c:v>0.37409118022587173</c:v>
                      </c:pt>
                      <c:pt idx="5496">
                        <c:v>0.37409118022587173</c:v>
                      </c:pt>
                      <c:pt idx="5497">
                        <c:v>0.37949750414681527</c:v>
                      </c:pt>
                      <c:pt idx="5498">
                        <c:v>0.39142704189499433</c:v>
                      </c:pt>
                      <c:pt idx="5499">
                        <c:v>0.3800650803017982</c:v>
                      </c:pt>
                      <c:pt idx="5500">
                        <c:v>0.36815702038490872</c:v>
                      </c:pt>
                      <c:pt idx="5501">
                        <c:v>0.37494654217669354</c:v>
                      </c:pt>
                      <c:pt idx="5502">
                        <c:v>0.37494654217669354</c:v>
                      </c:pt>
                      <c:pt idx="5503">
                        <c:v>0.37494654217669354</c:v>
                      </c:pt>
                      <c:pt idx="5504">
                        <c:v>0.37044860576766486</c:v>
                      </c:pt>
                      <c:pt idx="5505">
                        <c:v>0.37949750414681527</c:v>
                      </c:pt>
                      <c:pt idx="5506">
                        <c:v>0.37558763640536186</c:v>
                      </c:pt>
                      <c:pt idx="5507">
                        <c:v>0.37558763640536186</c:v>
                      </c:pt>
                      <c:pt idx="5508">
                        <c:v>0.39142704189499433</c:v>
                      </c:pt>
                      <c:pt idx="5509">
                        <c:v>0.39142704189499433</c:v>
                      </c:pt>
                      <c:pt idx="5510">
                        <c:v>0.39142704189499433</c:v>
                      </c:pt>
                      <c:pt idx="5511">
                        <c:v>0.36514219736121656</c:v>
                      </c:pt>
                      <c:pt idx="5512">
                        <c:v>0.38692422797771087</c:v>
                      </c:pt>
                      <c:pt idx="5513">
                        <c:v>0.37864560194432789</c:v>
                      </c:pt>
                      <c:pt idx="5514">
                        <c:v>0.37715321689496312</c:v>
                      </c:pt>
                      <c:pt idx="5515">
                        <c:v>0.35161984169694921</c:v>
                      </c:pt>
                      <c:pt idx="5516">
                        <c:v>0.35161984169694921</c:v>
                      </c:pt>
                      <c:pt idx="5517">
                        <c:v>0.35161984169694921</c:v>
                      </c:pt>
                      <c:pt idx="5518">
                        <c:v>0.34190211138353016</c:v>
                      </c:pt>
                      <c:pt idx="5519">
                        <c:v>0.35394542122716055</c:v>
                      </c:pt>
                      <c:pt idx="5520">
                        <c:v>0.35612128000959781</c:v>
                      </c:pt>
                      <c:pt idx="5521">
                        <c:v>0.35321919567880367</c:v>
                      </c:pt>
                      <c:pt idx="5522">
                        <c:v>0.34490679801389823</c:v>
                      </c:pt>
                      <c:pt idx="5523">
                        <c:v>0.34490679801389823</c:v>
                      </c:pt>
                      <c:pt idx="5524">
                        <c:v>0.34490679801389823</c:v>
                      </c:pt>
                      <c:pt idx="5525">
                        <c:v>0.34190211138353016</c:v>
                      </c:pt>
                      <c:pt idx="5526">
                        <c:v>0.35016390085167737</c:v>
                      </c:pt>
                      <c:pt idx="5527">
                        <c:v>0.343442103926975</c:v>
                      </c:pt>
                      <c:pt idx="5528">
                        <c:v>0.33741675433554774</c:v>
                      </c:pt>
                      <c:pt idx="5529">
                        <c:v>0.34870606643718638</c:v>
                      </c:pt>
                      <c:pt idx="5530">
                        <c:v>0.34870606643718638</c:v>
                      </c:pt>
                      <c:pt idx="5531">
                        <c:v>0.34870606643718638</c:v>
                      </c:pt>
                      <c:pt idx="5532">
                        <c:v>0.34116803682491542</c:v>
                      </c:pt>
                      <c:pt idx="5533">
                        <c:v>0.33594222608820912</c:v>
                      </c:pt>
                      <c:pt idx="5534">
                        <c:v>0.33446575336968914</c:v>
                      </c:pt>
                      <c:pt idx="5535">
                        <c:v>0.32995044613205787</c:v>
                      </c:pt>
                      <c:pt idx="5536">
                        <c:v>0.33741675433554774</c:v>
                      </c:pt>
                      <c:pt idx="5537">
                        <c:v>0.33741675433554774</c:v>
                      </c:pt>
                      <c:pt idx="5538">
                        <c:v>0.33741675433554774</c:v>
                      </c:pt>
                      <c:pt idx="5539">
                        <c:v>0.33741675433554774</c:v>
                      </c:pt>
                      <c:pt idx="5540">
                        <c:v>0.33741675433554774</c:v>
                      </c:pt>
                      <c:pt idx="5541">
                        <c:v>0.33520423312267533</c:v>
                      </c:pt>
                      <c:pt idx="5542">
                        <c:v>0.34263570520045061</c:v>
                      </c:pt>
                      <c:pt idx="5543">
                        <c:v>0.33069190988010166</c:v>
                      </c:pt>
                      <c:pt idx="5544">
                        <c:v>0.33069190988010166</c:v>
                      </c:pt>
                      <c:pt idx="5545">
                        <c:v>0.33069190988010166</c:v>
                      </c:pt>
                      <c:pt idx="5546">
                        <c:v>0.33594222608820912</c:v>
                      </c:pt>
                      <c:pt idx="5547">
                        <c:v>0.33807965908759763</c:v>
                      </c:pt>
                      <c:pt idx="5548">
                        <c:v>0.33291335840672698</c:v>
                      </c:pt>
                      <c:pt idx="5549">
                        <c:v>0.34636957987931688</c:v>
                      </c:pt>
                      <c:pt idx="5550">
                        <c:v>0.34563842764821739</c:v>
                      </c:pt>
                      <c:pt idx="5551">
                        <c:v>0.34563842764821739</c:v>
                      </c:pt>
                      <c:pt idx="5552">
                        <c:v>0.34563842764821739</c:v>
                      </c:pt>
                      <c:pt idx="5553">
                        <c:v>0.34116803682491542</c:v>
                      </c:pt>
                      <c:pt idx="5554">
                        <c:v>0.34797643753190022</c:v>
                      </c:pt>
                      <c:pt idx="5555">
                        <c:v>0.34710025535766059</c:v>
                      </c:pt>
                      <c:pt idx="5556">
                        <c:v>0.34636957987931688</c:v>
                      </c:pt>
                      <c:pt idx="5557">
                        <c:v>0.35089210764921541</c:v>
                      </c:pt>
                      <c:pt idx="5558">
                        <c:v>0.35089210764921541</c:v>
                      </c:pt>
                      <c:pt idx="5559">
                        <c:v>0.35089210764921541</c:v>
                      </c:pt>
                      <c:pt idx="5560">
                        <c:v>0.35089210764921541</c:v>
                      </c:pt>
                      <c:pt idx="5561">
                        <c:v>0.35089210764921541</c:v>
                      </c:pt>
                      <c:pt idx="5562">
                        <c:v>0.36291176436009331</c:v>
                      </c:pt>
                      <c:pt idx="5563">
                        <c:v>0.36363174338276988</c:v>
                      </c:pt>
                      <c:pt idx="5564">
                        <c:v>0.3665788373797656</c:v>
                      </c:pt>
                      <c:pt idx="5565">
                        <c:v>0.3665788373797656</c:v>
                      </c:pt>
                      <c:pt idx="5566">
                        <c:v>0.3665788373797656</c:v>
                      </c:pt>
                      <c:pt idx="5567">
                        <c:v>0.36204717926805141</c:v>
                      </c:pt>
                      <c:pt idx="5568">
                        <c:v>0.35539646275788417</c:v>
                      </c:pt>
                      <c:pt idx="5569">
                        <c:v>0.35539646275788417</c:v>
                      </c:pt>
                      <c:pt idx="5570">
                        <c:v>0.36514219736121656</c:v>
                      </c:pt>
                      <c:pt idx="5571">
                        <c:v>0.36600440203219031</c:v>
                      </c:pt>
                      <c:pt idx="5572">
                        <c:v>0.36600440203219031</c:v>
                      </c:pt>
                      <c:pt idx="5573">
                        <c:v>0.36600440203219031</c:v>
                      </c:pt>
                      <c:pt idx="5574">
                        <c:v>0.35843755225569462</c:v>
                      </c:pt>
                      <c:pt idx="5575">
                        <c:v>0.36204717926805141</c:v>
                      </c:pt>
                      <c:pt idx="5576">
                        <c:v>0.37266412762935208</c:v>
                      </c:pt>
                      <c:pt idx="5577">
                        <c:v>0.37266412762935208</c:v>
                      </c:pt>
                      <c:pt idx="5578">
                        <c:v>0.37266412762935208</c:v>
                      </c:pt>
                      <c:pt idx="5579">
                        <c:v>0.37266412762935208</c:v>
                      </c:pt>
                      <c:pt idx="5580">
                        <c:v>0.37266412762935208</c:v>
                      </c:pt>
                      <c:pt idx="5581">
                        <c:v>0.37644185989412265</c:v>
                      </c:pt>
                      <c:pt idx="5582">
                        <c:v>0.38169526654690655</c:v>
                      </c:pt>
                      <c:pt idx="5583">
                        <c:v>0.36743993953757481</c:v>
                      </c:pt>
                      <c:pt idx="5584">
                        <c:v>0.36743993953757481</c:v>
                      </c:pt>
                      <c:pt idx="5585">
                        <c:v>0.36743993953757481</c:v>
                      </c:pt>
                      <c:pt idx="5586">
                        <c:v>0.36743993953757481</c:v>
                      </c:pt>
                      <c:pt idx="5587">
                        <c:v>0.36743993953757481</c:v>
                      </c:pt>
                      <c:pt idx="5588">
                        <c:v>0.38459539855145175</c:v>
                      </c:pt>
                      <c:pt idx="5589">
                        <c:v>0.38544280395622538</c:v>
                      </c:pt>
                      <c:pt idx="5590">
                        <c:v>0.43495121824092325</c:v>
                      </c:pt>
                      <c:pt idx="5591">
                        <c:v>0.42742761222309639</c:v>
                      </c:pt>
                      <c:pt idx="5592">
                        <c:v>0.44691237035069226</c:v>
                      </c:pt>
                      <c:pt idx="5593">
                        <c:v>0.44691237035069226</c:v>
                      </c:pt>
                      <c:pt idx="5594">
                        <c:v>0.44691237035069226</c:v>
                      </c:pt>
                      <c:pt idx="5595">
                        <c:v>0.41999040188488712</c:v>
                      </c:pt>
                      <c:pt idx="5596">
                        <c:v>0.41388121457306415</c:v>
                      </c:pt>
                      <c:pt idx="5597">
                        <c:v>0.41546316977367798</c:v>
                      </c:pt>
                      <c:pt idx="5598">
                        <c:v>0.41546316977367798</c:v>
                      </c:pt>
                      <c:pt idx="5599">
                        <c:v>0.41546316977367798</c:v>
                      </c:pt>
                      <c:pt idx="5600">
                        <c:v>0.41546316977367798</c:v>
                      </c:pt>
                      <c:pt idx="5601">
                        <c:v>0.41546316977367798</c:v>
                      </c:pt>
                      <c:pt idx="5602">
                        <c:v>0.40260584032400071</c:v>
                      </c:pt>
                      <c:pt idx="5603">
                        <c:v>0.40343979045339179</c:v>
                      </c:pt>
                      <c:pt idx="5604">
                        <c:v>0.39661104534399094</c:v>
                      </c:pt>
                      <c:pt idx="5605">
                        <c:v>0.39891515124546761</c:v>
                      </c:pt>
                      <c:pt idx="5606">
                        <c:v>0.39591189883762945</c:v>
                      </c:pt>
                      <c:pt idx="5607">
                        <c:v>0.39591189883762945</c:v>
                      </c:pt>
                      <c:pt idx="5608">
                        <c:v>0.39591189883762945</c:v>
                      </c:pt>
                      <c:pt idx="5609">
                        <c:v>0.38614848745219416</c:v>
                      </c:pt>
                      <c:pt idx="5610">
                        <c:v>0.40343979045339179</c:v>
                      </c:pt>
                      <c:pt idx="5611">
                        <c:v>0.39751928676138837</c:v>
                      </c:pt>
                      <c:pt idx="5612">
                        <c:v>0.39751928676138837</c:v>
                      </c:pt>
                      <c:pt idx="5613">
                        <c:v>0.3891075303735082</c:v>
                      </c:pt>
                      <c:pt idx="5614">
                        <c:v>0.3891075303735082</c:v>
                      </c:pt>
                      <c:pt idx="5615">
                        <c:v>0.3891075303735082</c:v>
                      </c:pt>
                      <c:pt idx="5616">
                        <c:v>0.38692422797771087</c:v>
                      </c:pt>
                      <c:pt idx="5617">
                        <c:v>0.40260584032400071</c:v>
                      </c:pt>
                      <c:pt idx="5618">
                        <c:v>0.39360162765638645</c:v>
                      </c:pt>
                      <c:pt idx="5619">
                        <c:v>0.40037894779432326</c:v>
                      </c:pt>
                      <c:pt idx="5620">
                        <c:v>0.38169526654690655</c:v>
                      </c:pt>
                      <c:pt idx="5621">
                        <c:v>0.38169526654690655</c:v>
                      </c:pt>
                      <c:pt idx="5622">
                        <c:v>0.38169526654690655</c:v>
                      </c:pt>
                      <c:pt idx="5623">
                        <c:v>0.40260584032400071</c:v>
                      </c:pt>
                      <c:pt idx="5624">
                        <c:v>0.40489771821545451</c:v>
                      </c:pt>
                      <c:pt idx="5625">
                        <c:v>0.38692422797771087</c:v>
                      </c:pt>
                      <c:pt idx="5626">
                        <c:v>0.39065440286723507</c:v>
                      </c:pt>
                      <c:pt idx="5627">
                        <c:v>0.40197997200480734</c:v>
                      </c:pt>
                      <c:pt idx="5628">
                        <c:v>0.40197997200480734</c:v>
                      </c:pt>
                      <c:pt idx="5629">
                        <c:v>0.40197997200480734</c:v>
                      </c:pt>
                      <c:pt idx="5630">
                        <c:v>0.3824033061922979</c:v>
                      </c:pt>
                      <c:pt idx="5631">
                        <c:v>0.39591189883762945</c:v>
                      </c:pt>
                      <c:pt idx="5632">
                        <c:v>0.3831109000237487</c:v>
                      </c:pt>
                      <c:pt idx="5633">
                        <c:v>0.38762898243006721</c:v>
                      </c:pt>
                      <c:pt idx="5634">
                        <c:v>0.38169526654690655</c:v>
                      </c:pt>
                      <c:pt idx="5635">
                        <c:v>0.38169526654690655</c:v>
                      </c:pt>
                      <c:pt idx="5636">
                        <c:v>0.38169526654690655</c:v>
                      </c:pt>
                      <c:pt idx="5637">
                        <c:v>0.39212898067224289</c:v>
                      </c:pt>
                      <c:pt idx="5638">
                        <c:v>0.38995154279095134</c:v>
                      </c:pt>
                      <c:pt idx="5639">
                        <c:v>0.37715321689496312</c:v>
                      </c:pt>
                      <c:pt idx="5640">
                        <c:v>0.3800650803017982</c:v>
                      </c:pt>
                      <c:pt idx="5641">
                        <c:v>0.3831109000237487</c:v>
                      </c:pt>
                      <c:pt idx="5642">
                        <c:v>0.3831109000237487</c:v>
                      </c:pt>
                      <c:pt idx="5643">
                        <c:v>0.3831109000237487</c:v>
                      </c:pt>
                      <c:pt idx="5644">
                        <c:v>0.3831109000237487</c:v>
                      </c:pt>
                      <c:pt idx="5645">
                        <c:v>0.37558763640536186</c:v>
                      </c:pt>
                      <c:pt idx="5646">
                        <c:v>0.38544280395622538</c:v>
                      </c:pt>
                      <c:pt idx="5647">
                        <c:v>0.3831109000237487</c:v>
                      </c:pt>
                      <c:pt idx="5648">
                        <c:v>0.3831109000237487</c:v>
                      </c:pt>
                      <c:pt idx="5649">
                        <c:v>0.3831109000237487</c:v>
                      </c:pt>
                      <c:pt idx="5650">
                        <c:v>0.3831109000237487</c:v>
                      </c:pt>
                      <c:pt idx="5651">
                        <c:v>0.38614848745219416</c:v>
                      </c:pt>
                      <c:pt idx="5652">
                        <c:v>0.3824033061922979</c:v>
                      </c:pt>
                      <c:pt idx="5653">
                        <c:v>0.38692422797771087</c:v>
                      </c:pt>
                      <c:pt idx="5654">
                        <c:v>0.3831109000237487</c:v>
                      </c:pt>
                      <c:pt idx="5655">
                        <c:v>0.39661104534399094</c:v>
                      </c:pt>
                      <c:pt idx="5656">
                        <c:v>0.39661104534399094</c:v>
                      </c:pt>
                      <c:pt idx="5657">
                        <c:v>0.39661104534399094</c:v>
                      </c:pt>
                      <c:pt idx="5658">
                        <c:v>0.38395942497229579</c:v>
                      </c:pt>
                      <c:pt idx="5659">
                        <c:v>0.39514233550926992</c:v>
                      </c:pt>
                      <c:pt idx="5660">
                        <c:v>0.39037331155227861</c:v>
                      </c:pt>
                      <c:pt idx="5661">
                        <c:v>0.38762898243006721</c:v>
                      </c:pt>
                      <c:pt idx="5662">
                        <c:v>0.38995154279095134</c:v>
                      </c:pt>
                      <c:pt idx="5663">
                        <c:v>0.38995154279095134</c:v>
                      </c:pt>
                      <c:pt idx="5664">
                        <c:v>0.38995154279095134</c:v>
                      </c:pt>
                      <c:pt idx="5665">
                        <c:v>0.38395942497229579</c:v>
                      </c:pt>
                      <c:pt idx="5666">
                        <c:v>0.39212898067224289</c:v>
                      </c:pt>
                      <c:pt idx="5667">
                        <c:v>0.39212898067224289</c:v>
                      </c:pt>
                      <c:pt idx="5668">
                        <c:v>0.3891075303735082</c:v>
                      </c:pt>
                      <c:pt idx="5669">
                        <c:v>0.3891075303735082</c:v>
                      </c:pt>
                      <c:pt idx="5670">
                        <c:v>0.3891075303735082</c:v>
                      </c:pt>
                      <c:pt idx="5671">
                        <c:v>0.3891075303735082</c:v>
                      </c:pt>
                      <c:pt idx="5672">
                        <c:v>0.3800650803017982</c:v>
                      </c:pt>
                      <c:pt idx="5673">
                        <c:v>0.3809159073208751</c:v>
                      </c:pt>
                      <c:pt idx="5674">
                        <c:v>0.3891075303735082</c:v>
                      </c:pt>
                      <c:pt idx="5675">
                        <c:v>0.37558763640536186</c:v>
                      </c:pt>
                      <c:pt idx="5676">
                        <c:v>0.36514219736121656</c:v>
                      </c:pt>
                      <c:pt idx="5677">
                        <c:v>0.36514219736121656</c:v>
                      </c:pt>
                      <c:pt idx="5678">
                        <c:v>0.36514219736121656</c:v>
                      </c:pt>
                      <c:pt idx="5679">
                        <c:v>0.34636957987931688</c:v>
                      </c:pt>
                      <c:pt idx="5680">
                        <c:v>0.34490679801389823</c:v>
                      </c:pt>
                      <c:pt idx="5681">
                        <c:v>0.35988279712448823</c:v>
                      </c:pt>
                      <c:pt idx="5682">
                        <c:v>0.36204717926805141</c:v>
                      </c:pt>
                      <c:pt idx="5683">
                        <c:v>0.37715321689496312</c:v>
                      </c:pt>
                      <c:pt idx="5684">
                        <c:v>0.37715321689496312</c:v>
                      </c:pt>
                      <c:pt idx="5685">
                        <c:v>0.37715321689496312</c:v>
                      </c:pt>
                      <c:pt idx="5686">
                        <c:v>0.38614848745219416</c:v>
                      </c:pt>
                      <c:pt idx="5687">
                        <c:v>0.41319271452146122</c:v>
                      </c:pt>
                      <c:pt idx="5688">
                        <c:v>0.41546316977367798</c:v>
                      </c:pt>
                      <c:pt idx="5689">
                        <c:v>0.41608159161527625</c:v>
                      </c:pt>
                      <c:pt idx="5690">
                        <c:v>0.40566064181888756</c:v>
                      </c:pt>
                      <c:pt idx="5691">
                        <c:v>0.40566064181888756</c:v>
                      </c:pt>
                      <c:pt idx="5692">
                        <c:v>0.40566064181888756</c:v>
                      </c:pt>
                      <c:pt idx="5693">
                        <c:v>0.39807784036688171</c:v>
                      </c:pt>
                      <c:pt idx="5694">
                        <c:v>0.42511300845385164</c:v>
                      </c:pt>
                      <c:pt idx="5695">
                        <c:v>0.4236127880340263</c:v>
                      </c:pt>
                      <c:pt idx="5696">
                        <c:v>0.44161940230958008</c:v>
                      </c:pt>
                      <c:pt idx="5697">
                        <c:v>0.45590030972839091</c:v>
                      </c:pt>
                      <c:pt idx="5698">
                        <c:v>0.45590030972839091</c:v>
                      </c:pt>
                      <c:pt idx="5699">
                        <c:v>0.45590030972839091</c:v>
                      </c:pt>
                      <c:pt idx="5700">
                        <c:v>0.46560658042571301</c:v>
                      </c:pt>
                      <c:pt idx="5701">
                        <c:v>0.47242364055289715</c:v>
                      </c:pt>
                      <c:pt idx="5702">
                        <c:v>0.45821889513959968</c:v>
                      </c:pt>
                      <c:pt idx="5703">
                        <c:v>0.47314228018190113</c:v>
                      </c:pt>
                      <c:pt idx="5704">
                        <c:v>0.47314228018190113</c:v>
                      </c:pt>
                      <c:pt idx="5705">
                        <c:v>0.47314228018190113</c:v>
                      </c:pt>
                      <c:pt idx="5706">
                        <c:v>0.47314228018190113</c:v>
                      </c:pt>
                      <c:pt idx="5707">
                        <c:v>0.47314228018190113</c:v>
                      </c:pt>
                      <c:pt idx="5708">
                        <c:v>0.5024753160484805</c:v>
                      </c:pt>
                      <c:pt idx="5709">
                        <c:v>0.5511225502010153</c:v>
                      </c:pt>
                      <c:pt idx="5710">
                        <c:v>0.53243351229252134</c:v>
                      </c:pt>
                      <c:pt idx="5711">
                        <c:v>0.5601718164073064</c:v>
                      </c:pt>
                      <c:pt idx="5712">
                        <c:v>0.5601718164073064</c:v>
                      </c:pt>
                      <c:pt idx="5713">
                        <c:v>0.5601718164073064</c:v>
                      </c:pt>
                      <c:pt idx="5714">
                        <c:v>0.59619516470903811</c:v>
                      </c:pt>
                      <c:pt idx="5715">
                        <c:v>0.64944726577593737</c:v>
                      </c:pt>
                      <c:pt idx="5716">
                        <c:v>0.64119293093521279</c:v>
                      </c:pt>
                      <c:pt idx="5717">
                        <c:v>0.6456924492776327</c:v>
                      </c:pt>
                      <c:pt idx="5718">
                        <c:v>0.63741095497041356</c:v>
                      </c:pt>
                      <c:pt idx="5719">
                        <c:v>0.63741095497041356</c:v>
                      </c:pt>
                      <c:pt idx="5720">
                        <c:v>0.63741095497041356</c:v>
                      </c:pt>
                      <c:pt idx="5721">
                        <c:v>0.62610379374221792</c:v>
                      </c:pt>
                      <c:pt idx="5722">
                        <c:v>0.70044466296295127</c:v>
                      </c:pt>
                      <c:pt idx="5723">
                        <c:v>0.66440014589511021</c:v>
                      </c:pt>
                      <c:pt idx="5724">
                        <c:v>0.70860480195053854</c:v>
                      </c:pt>
                      <c:pt idx="5725">
                        <c:v>0.69593989401033873</c:v>
                      </c:pt>
                      <c:pt idx="5726">
                        <c:v>0.69593989401033873</c:v>
                      </c:pt>
                      <c:pt idx="5727">
                        <c:v>0.69593989401033873</c:v>
                      </c:pt>
                      <c:pt idx="5728">
                        <c:v>0.69814085088468347</c:v>
                      </c:pt>
                      <c:pt idx="5729">
                        <c:v>0.66820448106416985</c:v>
                      </c:pt>
                      <c:pt idx="5730">
                        <c:v>0.67867013273232601</c:v>
                      </c:pt>
                      <c:pt idx="5731">
                        <c:v>0.68622707405721695</c:v>
                      </c:pt>
                      <c:pt idx="5732">
                        <c:v>0.66296335487578284</c:v>
                      </c:pt>
                      <c:pt idx="5733">
                        <c:v>0.66296335487578284</c:v>
                      </c:pt>
                      <c:pt idx="5734">
                        <c:v>0.66296335487578284</c:v>
                      </c:pt>
                      <c:pt idx="5735">
                        <c:v>0.67790624329940297</c:v>
                      </c:pt>
                      <c:pt idx="5736">
                        <c:v>0.70796687450783424</c:v>
                      </c:pt>
                      <c:pt idx="5737">
                        <c:v>0.64350113866699743</c:v>
                      </c:pt>
                      <c:pt idx="5738">
                        <c:v>0.61116041940330879</c:v>
                      </c:pt>
                      <c:pt idx="5739">
                        <c:v>0.5534372539144129</c:v>
                      </c:pt>
                      <c:pt idx="5740">
                        <c:v>0.5534372539144129</c:v>
                      </c:pt>
                      <c:pt idx="5741">
                        <c:v>0.5534372539144129</c:v>
                      </c:pt>
                      <c:pt idx="5742">
                        <c:v>0.5354667180313325</c:v>
                      </c:pt>
                      <c:pt idx="5743">
                        <c:v>0.52046970536469883</c:v>
                      </c:pt>
                      <c:pt idx="5744">
                        <c:v>0.52046970536469883</c:v>
                      </c:pt>
                      <c:pt idx="5745">
                        <c:v>0.53168945160842962</c:v>
                      </c:pt>
                      <c:pt idx="5746">
                        <c:v>0.54298383245921744</c:v>
                      </c:pt>
                      <c:pt idx="5747">
                        <c:v>0.54298383245921744</c:v>
                      </c:pt>
                      <c:pt idx="5748">
                        <c:v>0.54298383245921744</c:v>
                      </c:pt>
                      <c:pt idx="5749">
                        <c:v>0.54445678207108661</c:v>
                      </c:pt>
                      <c:pt idx="5750">
                        <c:v>0.55708250003587523</c:v>
                      </c:pt>
                      <c:pt idx="5751">
                        <c:v>0.52197208642399895</c:v>
                      </c:pt>
                      <c:pt idx="5752">
                        <c:v>0.48444959601628651</c:v>
                      </c:pt>
                      <c:pt idx="5753">
                        <c:v>0.4709849909829682</c:v>
                      </c:pt>
                      <c:pt idx="5754">
                        <c:v>0.4709849909829682</c:v>
                      </c:pt>
                      <c:pt idx="5755">
                        <c:v>0.4709849909829682</c:v>
                      </c:pt>
                      <c:pt idx="5756">
                        <c:v>0.47549100691890878</c:v>
                      </c:pt>
                      <c:pt idx="5757">
                        <c:v>0.49192558689518617</c:v>
                      </c:pt>
                      <c:pt idx="5758">
                        <c:v>0.48742011672307423</c:v>
                      </c:pt>
                      <c:pt idx="5759">
                        <c:v>0.48444959601628651</c:v>
                      </c:pt>
                      <c:pt idx="5760">
                        <c:v>0.48444959601628651</c:v>
                      </c:pt>
                      <c:pt idx="5761">
                        <c:v>0.48444959601628651</c:v>
                      </c:pt>
                      <c:pt idx="5762">
                        <c:v>0.48444959601628651</c:v>
                      </c:pt>
                      <c:pt idx="5763">
                        <c:v>0.4904471927687386</c:v>
                      </c:pt>
                      <c:pt idx="5764">
                        <c:v>0.48961072495925184</c:v>
                      </c:pt>
                      <c:pt idx="5765">
                        <c:v>0.52951648958015074</c:v>
                      </c:pt>
                      <c:pt idx="5766">
                        <c:v>0.53168945160842962</c:v>
                      </c:pt>
                      <c:pt idx="5767">
                        <c:v>0.59461150874805602</c:v>
                      </c:pt>
                      <c:pt idx="5768">
                        <c:v>0.59461150874805602</c:v>
                      </c:pt>
                      <c:pt idx="5769">
                        <c:v>0.59461150874805602</c:v>
                      </c:pt>
                      <c:pt idx="5770">
                        <c:v>0.55871906365175639</c:v>
                      </c:pt>
                      <c:pt idx="5771">
                        <c:v>0.62318792715841709</c:v>
                      </c:pt>
                      <c:pt idx="5772">
                        <c:v>0.67490032792754961</c:v>
                      </c:pt>
                      <c:pt idx="5773">
                        <c:v>0.63145876874634321</c:v>
                      </c:pt>
                      <c:pt idx="5774">
                        <c:v>0.6366756916495091</c:v>
                      </c:pt>
                      <c:pt idx="5775">
                        <c:v>0.6366756916495091</c:v>
                      </c:pt>
                      <c:pt idx="5776">
                        <c:v>0.6366756916495091</c:v>
                      </c:pt>
                      <c:pt idx="5777">
                        <c:v>0.592378935152305</c:v>
                      </c:pt>
                      <c:pt idx="5778">
                        <c:v>0.58494481792942266</c:v>
                      </c:pt>
                      <c:pt idx="5779">
                        <c:v>0.57740240229273276</c:v>
                      </c:pt>
                      <c:pt idx="5780">
                        <c:v>0.58340475245811108</c:v>
                      </c:pt>
                      <c:pt idx="5781">
                        <c:v>0.5931432013036454</c:v>
                      </c:pt>
                      <c:pt idx="5782">
                        <c:v>0.5931432013036454</c:v>
                      </c:pt>
                      <c:pt idx="5783">
                        <c:v>0.5931432013036454</c:v>
                      </c:pt>
                      <c:pt idx="5784">
                        <c:v>0.50164767702930546</c:v>
                      </c:pt>
                      <c:pt idx="5785">
                        <c:v>0.53398207694305944</c:v>
                      </c:pt>
                      <c:pt idx="5786">
                        <c:v>0.49410751348677762</c:v>
                      </c:pt>
                      <c:pt idx="5787">
                        <c:v>0.49115449139882361</c:v>
                      </c:pt>
                      <c:pt idx="5788">
                        <c:v>0.49115449139882361</c:v>
                      </c:pt>
                      <c:pt idx="5789">
                        <c:v>0.49115449139882361</c:v>
                      </c:pt>
                      <c:pt idx="5790">
                        <c:v>0.49115449139882361</c:v>
                      </c:pt>
                      <c:pt idx="5791">
                        <c:v>0.44617685964454445</c:v>
                      </c:pt>
                      <c:pt idx="5792">
                        <c:v>0.41697426884327904</c:v>
                      </c:pt>
                      <c:pt idx="5793">
                        <c:v>0.41697426884327904</c:v>
                      </c:pt>
                      <c:pt idx="5794">
                        <c:v>0.40870717727485117</c:v>
                      </c:pt>
                      <c:pt idx="5795">
                        <c:v>0.39514233550926992</c:v>
                      </c:pt>
                      <c:pt idx="5796">
                        <c:v>0.39514233550926992</c:v>
                      </c:pt>
                      <c:pt idx="5797">
                        <c:v>0.39514233550926992</c:v>
                      </c:pt>
                      <c:pt idx="5798">
                        <c:v>0.38995154279095134</c:v>
                      </c:pt>
                      <c:pt idx="5799">
                        <c:v>0.40037894779432326</c:v>
                      </c:pt>
                      <c:pt idx="5800">
                        <c:v>0.37558763640536186</c:v>
                      </c:pt>
                      <c:pt idx="5801">
                        <c:v>0.37864560194432789</c:v>
                      </c:pt>
                      <c:pt idx="5802">
                        <c:v>0.37864560194432789</c:v>
                      </c:pt>
                      <c:pt idx="5803">
                        <c:v>0.37864560194432789</c:v>
                      </c:pt>
                      <c:pt idx="5804">
                        <c:v>0.37864560194432789</c:v>
                      </c:pt>
                      <c:pt idx="5805">
                        <c:v>0.37864560194432789</c:v>
                      </c:pt>
                      <c:pt idx="5806">
                        <c:v>0.38459539855145175</c:v>
                      </c:pt>
                      <c:pt idx="5807">
                        <c:v>0.37337788060824828</c:v>
                      </c:pt>
                      <c:pt idx="5808">
                        <c:v>0.3891075303735082</c:v>
                      </c:pt>
                      <c:pt idx="5809">
                        <c:v>0.38614848745219416</c:v>
                      </c:pt>
                      <c:pt idx="5810">
                        <c:v>0.38614848745219416</c:v>
                      </c:pt>
                      <c:pt idx="5811">
                        <c:v>0.38614848745219416</c:v>
                      </c:pt>
                      <c:pt idx="5812">
                        <c:v>0.37194992068666616</c:v>
                      </c:pt>
                      <c:pt idx="5813">
                        <c:v>0.36147041885264264</c:v>
                      </c:pt>
                      <c:pt idx="5814">
                        <c:v>0.35771423091135396</c:v>
                      </c:pt>
                      <c:pt idx="5815">
                        <c:v>0.36291176436009331</c:v>
                      </c:pt>
                      <c:pt idx="5816">
                        <c:v>0.35916040745097783</c:v>
                      </c:pt>
                      <c:pt idx="5817">
                        <c:v>0.35916040745097783</c:v>
                      </c:pt>
                      <c:pt idx="5818">
                        <c:v>0.35916040745097783</c:v>
                      </c:pt>
                      <c:pt idx="5819">
                        <c:v>0.35916040745097783</c:v>
                      </c:pt>
                      <c:pt idx="5820">
                        <c:v>0.35321919567880367</c:v>
                      </c:pt>
                      <c:pt idx="5821">
                        <c:v>0.34190211138353016</c:v>
                      </c:pt>
                      <c:pt idx="5822">
                        <c:v>0.31794473489312947</c:v>
                      </c:pt>
                      <c:pt idx="5823">
                        <c:v>0.31193088149075199</c:v>
                      </c:pt>
                      <c:pt idx="5824">
                        <c:v>0.31193088149075199</c:v>
                      </c:pt>
                      <c:pt idx="5825">
                        <c:v>0.31193088149075199</c:v>
                      </c:pt>
                      <c:pt idx="5826">
                        <c:v>0.31193088149075199</c:v>
                      </c:pt>
                      <c:pt idx="5827">
                        <c:v>0.30292496328110097</c:v>
                      </c:pt>
                      <c:pt idx="5828">
                        <c:v>0.30596027102412093</c:v>
                      </c:pt>
                      <c:pt idx="5829">
                        <c:v>0.30891177552923887</c:v>
                      </c:pt>
                      <c:pt idx="5830">
                        <c:v>0.29919543202503818</c:v>
                      </c:pt>
                      <c:pt idx="5831">
                        <c:v>0.29919543202503818</c:v>
                      </c:pt>
                      <c:pt idx="5832">
                        <c:v>0.29919543202503818</c:v>
                      </c:pt>
                      <c:pt idx="5833">
                        <c:v>0.30292496328110097</c:v>
                      </c:pt>
                      <c:pt idx="5834">
                        <c:v>0.30891177552923887</c:v>
                      </c:pt>
                      <c:pt idx="5835">
                        <c:v>0.30891177552923887</c:v>
                      </c:pt>
                      <c:pt idx="5836">
                        <c:v>0.30891177552923887</c:v>
                      </c:pt>
                      <c:pt idx="5837">
                        <c:v>0.30966731716251333</c:v>
                      </c:pt>
                      <c:pt idx="5838">
                        <c:v>0.30966731716251333</c:v>
                      </c:pt>
                      <c:pt idx="5839">
                        <c:v>0.30966731716251333</c:v>
                      </c:pt>
                      <c:pt idx="5840">
                        <c:v>0.31411464394059418</c:v>
                      </c:pt>
                      <c:pt idx="5841">
                        <c:v>0.32400098165184982</c:v>
                      </c:pt>
                      <c:pt idx="5842">
                        <c:v>0.32400098165184982</c:v>
                      </c:pt>
                      <c:pt idx="5843">
                        <c:v>0.32400098165184982</c:v>
                      </c:pt>
                      <c:pt idx="5844">
                        <c:v>0.32243399009135865</c:v>
                      </c:pt>
                      <c:pt idx="5845">
                        <c:v>0.32243399009135865</c:v>
                      </c:pt>
                      <c:pt idx="5846">
                        <c:v>0.32243399009135865</c:v>
                      </c:pt>
                      <c:pt idx="5847">
                        <c:v>0.343442103926975</c:v>
                      </c:pt>
                      <c:pt idx="5848">
                        <c:v>0.32243399009135865</c:v>
                      </c:pt>
                      <c:pt idx="5849">
                        <c:v>0.31268438513927166</c:v>
                      </c:pt>
                      <c:pt idx="5850">
                        <c:v>0.32011679200556287</c:v>
                      </c:pt>
                      <c:pt idx="5851">
                        <c:v>0.32011679200556287</c:v>
                      </c:pt>
                      <c:pt idx="5852">
                        <c:v>0.32011679200556287</c:v>
                      </c:pt>
                      <c:pt idx="5853">
                        <c:v>0.32011679200556287</c:v>
                      </c:pt>
                      <c:pt idx="5854">
                        <c:v>0.32243399009135865</c:v>
                      </c:pt>
                      <c:pt idx="5855">
                        <c:v>0.33594222608820912</c:v>
                      </c:pt>
                      <c:pt idx="5856">
                        <c:v>0.35916040745097783</c:v>
                      </c:pt>
                      <c:pt idx="5857">
                        <c:v>0.36291176436009331</c:v>
                      </c:pt>
                      <c:pt idx="5858">
                        <c:v>0.35321919567880367</c:v>
                      </c:pt>
                      <c:pt idx="5859">
                        <c:v>0.35321919567880367</c:v>
                      </c:pt>
                      <c:pt idx="5860">
                        <c:v>0.35321919567880367</c:v>
                      </c:pt>
                      <c:pt idx="5861">
                        <c:v>0.32846604319888068</c:v>
                      </c:pt>
                      <c:pt idx="5862">
                        <c:v>0.35089210764921541</c:v>
                      </c:pt>
                      <c:pt idx="5863">
                        <c:v>0.37409118022587173</c:v>
                      </c:pt>
                      <c:pt idx="5864">
                        <c:v>0.3831109000237487</c:v>
                      </c:pt>
                      <c:pt idx="5865">
                        <c:v>0.39360162765638645</c:v>
                      </c:pt>
                      <c:pt idx="5866">
                        <c:v>0.39360162765638645</c:v>
                      </c:pt>
                      <c:pt idx="5867">
                        <c:v>0.39360162765638645</c:v>
                      </c:pt>
                      <c:pt idx="5868">
                        <c:v>0.39297072932279287</c:v>
                      </c:pt>
                      <c:pt idx="5869">
                        <c:v>0.41841479380875768</c:v>
                      </c:pt>
                      <c:pt idx="5870">
                        <c:v>0.41621897261079738</c:v>
                      </c:pt>
                      <c:pt idx="5871">
                        <c:v>0.42756361756107564</c:v>
                      </c:pt>
                      <c:pt idx="5872">
                        <c:v>0.43717832604330842</c:v>
                      </c:pt>
                      <c:pt idx="5873">
                        <c:v>0.43717832604330842</c:v>
                      </c:pt>
                      <c:pt idx="5874">
                        <c:v>0.43717832604330842</c:v>
                      </c:pt>
                      <c:pt idx="5875">
                        <c:v>0.38395942497229579</c:v>
                      </c:pt>
                      <c:pt idx="5876">
                        <c:v>0.39605176290175659</c:v>
                      </c:pt>
                      <c:pt idx="5877">
                        <c:v>0.36901691317549729</c:v>
                      </c:pt>
                      <c:pt idx="5878">
                        <c:v>0.36219132305693591</c:v>
                      </c:pt>
                      <c:pt idx="5879">
                        <c:v>0.37409118022587173</c:v>
                      </c:pt>
                      <c:pt idx="5880">
                        <c:v>0.37409118022587173</c:v>
                      </c:pt>
                      <c:pt idx="5881">
                        <c:v>0.37409118022587173</c:v>
                      </c:pt>
                      <c:pt idx="5882">
                        <c:v>0.35249249942671257</c:v>
                      </c:pt>
                      <c:pt idx="5883">
                        <c:v>0.37949750414681527</c:v>
                      </c:pt>
                      <c:pt idx="5884">
                        <c:v>0.36600440203219031</c:v>
                      </c:pt>
                      <c:pt idx="5885">
                        <c:v>0.36363174338276988</c:v>
                      </c:pt>
                      <c:pt idx="5886">
                        <c:v>0.36514219736121656</c:v>
                      </c:pt>
                      <c:pt idx="5887">
                        <c:v>0.36514219736121656</c:v>
                      </c:pt>
                      <c:pt idx="5888">
                        <c:v>0.36514219736121656</c:v>
                      </c:pt>
                      <c:pt idx="5889">
                        <c:v>0.36514219736121656</c:v>
                      </c:pt>
                      <c:pt idx="5890">
                        <c:v>0.36514219736121656</c:v>
                      </c:pt>
                      <c:pt idx="5891">
                        <c:v>0.35016390085167737</c:v>
                      </c:pt>
                      <c:pt idx="5892">
                        <c:v>0.35988279712448823</c:v>
                      </c:pt>
                      <c:pt idx="5893">
                        <c:v>0.34417469032453929</c:v>
                      </c:pt>
                      <c:pt idx="5894">
                        <c:v>0.34417469032453929</c:v>
                      </c:pt>
                      <c:pt idx="5895">
                        <c:v>0.34417469032453929</c:v>
                      </c:pt>
                      <c:pt idx="5896">
                        <c:v>0.35843755225569462</c:v>
                      </c:pt>
                      <c:pt idx="5897">
                        <c:v>0.37558763640536186</c:v>
                      </c:pt>
                      <c:pt idx="5898">
                        <c:v>0.36600440203219031</c:v>
                      </c:pt>
                      <c:pt idx="5899">
                        <c:v>0.38169526654690655</c:v>
                      </c:pt>
                      <c:pt idx="5900">
                        <c:v>0.39212898067224289</c:v>
                      </c:pt>
                      <c:pt idx="5901">
                        <c:v>0.39212898067224289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897"/>
              <c:layout>
                <c:manualLayout>
                  <c:x val="0"/>
                  <c:y val="-4.614099598428122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4-4D26-907F-24981EE6C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(2)'!$D$2:$D$5903</c:f>
              <c:numCache>
                <c:formatCode>0.0%</c:formatCode>
                <c:ptCount val="5902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0.84499999999999997</c:v>
                </c:pt>
                <c:pt idx="5479" formatCode="0.00%">
                  <c:v>0.84499999999999997</c:v>
                </c:pt>
                <c:pt idx="5480" formatCode="0.00%">
                  <c:v>0.84499999999999997</c:v>
                </c:pt>
                <c:pt idx="5481" formatCode="0.00%">
                  <c:v>0.84499999999999997</c:v>
                </c:pt>
                <c:pt idx="5482" formatCode="0.00%">
                  <c:v>0.84499999999999997</c:v>
                </c:pt>
                <c:pt idx="5483" formatCode="0.00%">
                  <c:v>0.84499999999999997</c:v>
                </c:pt>
                <c:pt idx="5484" formatCode="0.00%">
                  <c:v>0.84499999999999997</c:v>
                </c:pt>
                <c:pt idx="5485" formatCode="0.00%">
                  <c:v>0.84499999999999997</c:v>
                </c:pt>
                <c:pt idx="5486" formatCode="0.00%">
                  <c:v>0.84499999999999997</c:v>
                </c:pt>
                <c:pt idx="5487" formatCode="0.00%">
                  <c:v>0.84499999999999997</c:v>
                </c:pt>
                <c:pt idx="5488" formatCode="0.00%">
                  <c:v>0.84499999999999997</c:v>
                </c:pt>
                <c:pt idx="5489" formatCode="0.00%">
                  <c:v>0.84499999999999997</c:v>
                </c:pt>
                <c:pt idx="5490" formatCode="0.00%">
                  <c:v>0.84499999999999997</c:v>
                </c:pt>
                <c:pt idx="5491" formatCode="0.00%">
                  <c:v>0.84499999999999997</c:v>
                </c:pt>
                <c:pt idx="5492" formatCode="0.00%">
                  <c:v>0.84499999999999997</c:v>
                </c:pt>
                <c:pt idx="5493" formatCode="0.00%">
                  <c:v>0.84499999999999997</c:v>
                </c:pt>
                <c:pt idx="5494" formatCode="0.00%">
                  <c:v>0.84499999999999997</c:v>
                </c:pt>
                <c:pt idx="5495" formatCode="0.00%">
                  <c:v>0.84499999999999997</c:v>
                </c:pt>
                <c:pt idx="5496" formatCode="0.00%">
                  <c:v>0.84499999999999997</c:v>
                </c:pt>
                <c:pt idx="5497" formatCode="0.00%">
                  <c:v>0.84499999999999997</c:v>
                </c:pt>
                <c:pt idx="5498" formatCode="0.00%">
                  <c:v>0.84499999999999997</c:v>
                </c:pt>
                <c:pt idx="5499" formatCode="0.00%">
                  <c:v>0.84499999999999997</c:v>
                </c:pt>
                <c:pt idx="5500" formatCode="0.00%">
                  <c:v>0.84499999999999997</c:v>
                </c:pt>
                <c:pt idx="5501" formatCode="0.00%">
                  <c:v>0.84499999999999997</c:v>
                </c:pt>
                <c:pt idx="5502" formatCode="0.00%">
                  <c:v>0.84499999999999997</c:v>
                </c:pt>
                <c:pt idx="5503" formatCode="0.00%">
                  <c:v>0.84499999999999997</c:v>
                </c:pt>
                <c:pt idx="5504" formatCode="0.00%">
                  <c:v>0.84499999999999997</c:v>
                </c:pt>
                <c:pt idx="5505" formatCode="0.00%">
                  <c:v>0.84499999999999997</c:v>
                </c:pt>
                <c:pt idx="5506" formatCode="0.00%">
                  <c:v>0.84499999999999997</c:v>
                </c:pt>
                <c:pt idx="5507" formatCode="0.00%">
                  <c:v>0.84499999999999997</c:v>
                </c:pt>
                <c:pt idx="5508" formatCode="0.00%">
                  <c:v>0.84499999999999997</c:v>
                </c:pt>
                <c:pt idx="5509" formatCode="0.00%">
                  <c:v>0.66900000000000004</c:v>
                </c:pt>
                <c:pt idx="5510" formatCode="0.00%">
                  <c:v>0.66900000000000004</c:v>
                </c:pt>
                <c:pt idx="5511" formatCode="0.00%">
                  <c:v>0.66900000000000004</c:v>
                </c:pt>
                <c:pt idx="5512" formatCode="0.00%">
                  <c:v>0.66900000000000004</c:v>
                </c:pt>
                <c:pt idx="5513" formatCode="0.00%">
                  <c:v>0.66900000000000004</c:v>
                </c:pt>
                <c:pt idx="5514" formatCode="0.00%">
                  <c:v>0.66900000000000004</c:v>
                </c:pt>
                <c:pt idx="5515" formatCode="0.00%">
                  <c:v>0.66900000000000004</c:v>
                </c:pt>
                <c:pt idx="5516" formatCode="0.00%">
                  <c:v>0.66900000000000004</c:v>
                </c:pt>
                <c:pt idx="5517" formatCode="0.00%">
                  <c:v>0.66900000000000004</c:v>
                </c:pt>
                <c:pt idx="5518" formatCode="0.00%">
                  <c:v>0.66900000000000004</c:v>
                </c:pt>
                <c:pt idx="5519" formatCode="0.00%">
                  <c:v>0.66900000000000004</c:v>
                </c:pt>
                <c:pt idx="5520" formatCode="0.00%">
                  <c:v>0.66900000000000004</c:v>
                </c:pt>
                <c:pt idx="5521" formatCode="0.00%">
                  <c:v>0.66900000000000004</c:v>
                </c:pt>
                <c:pt idx="5522" formatCode="0.00%">
                  <c:v>0.66900000000000004</c:v>
                </c:pt>
                <c:pt idx="5523" formatCode="0.00%">
                  <c:v>0.66900000000000004</c:v>
                </c:pt>
                <c:pt idx="5524" formatCode="0.00%">
                  <c:v>0.66900000000000004</c:v>
                </c:pt>
                <c:pt idx="5525" formatCode="0.00%">
                  <c:v>0.66900000000000004</c:v>
                </c:pt>
                <c:pt idx="5526" formatCode="0.00%">
                  <c:v>0.66900000000000004</c:v>
                </c:pt>
                <c:pt idx="5527" formatCode="0.00%">
                  <c:v>0.66900000000000004</c:v>
                </c:pt>
                <c:pt idx="5528" formatCode="0.00%">
                  <c:v>0.66900000000000004</c:v>
                </c:pt>
                <c:pt idx="5529" formatCode="0.00%">
                  <c:v>0.66900000000000004</c:v>
                </c:pt>
                <c:pt idx="5530" formatCode="0.00%">
                  <c:v>0.66900000000000004</c:v>
                </c:pt>
                <c:pt idx="5531" formatCode="0.00%">
                  <c:v>0.66900000000000004</c:v>
                </c:pt>
                <c:pt idx="5532" formatCode="0.00%">
                  <c:v>0.66900000000000004</c:v>
                </c:pt>
                <c:pt idx="5533" formatCode="0.00%">
                  <c:v>0.66900000000000004</c:v>
                </c:pt>
                <c:pt idx="5534" formatCode="0.00%">
                  <c:v>0.66900000000000004</c:v>
                </c:pt>
                <c:pt idx="5535" formatCode="0.00%">
                  <c:v>0.66900000000000004</c:v>
                </c:pt>
                <c:pt idx="5536" formatCode="0.00%">
                  <c:v>0.66900000000000004</c:v>
                </c:pt>
                <c:pt idx="5537" formatCode="0.00%">
                  <c:v>0.55899999999999994</c:v>
                </c:pt>
                <c:pt idx="5538" formatCode="0.00%">
                  <c:v>0.55899999999999994</c:v>
                </c:pt>
                <c:pt idx="5539" formatCode="0.00%">
                  <c:v>0.55899999999999994</c:v>
                </c:pt>
                <c:pt idx="5540" formatCode="0.00%">
                  <c:v>0.55899999999999994</c:v>
                </c:pt>
                <c:pt idx="5541" formatCode="0.00%">
                  <c:v>0.55899999999999994</c:v>
                </c:pt>
                <c:pt idx="5542" formatCode="0.00%">
                  <c:v>0.55899999999999994</c:v>
                </c:pt>
                <c:pt idx="5543" formatCode="0.00%">
                  <c:v>0.55899999999999994</c:v>
                </c:pt>
                <c:pt idx="5544" formatCode="0.00%">
                  <c:v>0.55899999999999994</c:v>
                </c:pt>
                <c:pt idx="5545" formatCode="0.00%">
                  <c:v>0.55899999999999994</c:v>
                </c:pt>
                <c:pt idx="5546" formatCode="0.00%">
                  <c:v>0.55899999999999994</c:v>
                </c:pt>
                <c:pt idx="5547" formatCode="0.00%">
                  <c:v>0.55899999999999994</c:v>
                </c:pt>
                <c:pt idx="5548" formatCode="0.00%">
                  <c:v>0.55899999999999994</c:v>
                </c:pt>
                <c:pt idx="5549" formatCode="0.00%">
                  <c:v>0.55899999999999994</c:v>
                </c:pt>
                <c:pt idx="5550" formatCode="0.00%">
                  <c:v>0.55899999999999994</c:v>
                </c:pt>
                <c:pt idx="5551" formatCode="0.00%">
                  <c:v>0.55899999999999994</c:v>
                </c:pt>
                <c:pt idx="5552" formatCode="0.00%">
                  <c:v>0.55899999999999994</c:v>
                </c:pt>
                <c:pt idx="5553" formatCode="0.00%">
                  <c:v>0.55899999999999994</c:v>
                </c:pt>
                <c:pt idx="5554" formatCode="0.00%">
                  <c:v>0.55899999999999994</c:v>
                </c:pt>
                <c:pt idx="5555" formatCode="0.00%">
                  <c:v>0.55899999999999994</c:v>
                </c:pt>
                <c:pt idx="5556" formatCode="0.00%">
                  <c:v>0.55899999999999994</c:v>
                </c:pt>
                <c:pt idx="5557" formatCode="0.00%">
                  <c:v>0.55899999999999994</c:v>
                </c:pt>
                <c:pt idx="5558" formatCode="0.00%">
                  <c:v>0.55899999999999994</c:v>
                </c:pt>
                <c:pt idx="5559" formatCode="0.00%">
                  <c:v>0.55899999999999994</c:v>
                </c:pt>
                <c:pt idx="5560" formatCode="0.00%">
                  <c:v>0.55899999999999994</c:v>
                </c:pt>
                <c:pt idx="5561" formatCode="0.00%">
                  <c:v>0.55899999999999994</c:v>
                </c:pt>
                <c:pt idx="5562" formatCode="0.00%">
                  <c:v>0.55899999999999994</c:v>
                </c:pt>
                <c:pt idx="5563" formatCode="0.00%">
                  <c:v>0.55899999999999994</c:v>
                </c:pt>
                <c:pt idx="5564" formatCode="0.00%">
                  <c:v>0.55899999999999994</c:v>
                </c:pt>
                <c:pt idx="5565" formatCode="0.00%">
                  <c:v>0.55899999999999994</c:v>
                </c:pt>
                <c:pt idx="5566" formatCode="0.00%">
                  <c:v>0.55899999999999994</c:v>
                </c:pt>
                <c:pt idx="5567" formatCode="0.00%">
                  <c:v>0.55899999999999994</c:v>
                </c:pt>
                <c:pt idx="5568" formatCode="0.00%">
                  <c:v>0.47299999999999998</c:v>
                </c:pt>
                <c:pt idx="5569" formatCode="0.00%">
                  <c:v>0.47299999999999998</c:v>
                </c:pt>
                <c:pt idx="5570" formatCode="0.00%">
                  <c:v>0.47299999999999998</c:v>
                </c:pt>
                <c:pt idx="5571" formatCode="0.00%">
                  <c:v>0.47299999999999998</c:v>
                </c:pt>
                <c:pt idx="5572" formatCode="0.00%">
                  <c:v>0.47299999999999998</c:v>
                </c:pt>
                <c:pt idx="5573" formatCode="0.00%">
                  <c:v>0.47299999999999998</c:v>
                </c:pt>
                <c:pt idx="5574" formatCode="0.00%">
                  <c:v>0.47299999999999998</c:v>
                </c:pt>
                <c:pt idx="5575" formatCode="0.00%">
                  <c:v>0.47299999999999998</c:v>
                </c:pt>
                <c:pt idx="5576" formatCode="0.00%">
                  <c:v>0.47299999999999998</c:v>
                </c:pt>
                <c:pt idx="5577" formatCode="0.00%">
                  <c:v>0.47299999999999998</c:v>
                </c:pt>
                <c:pt idx="5578" formatCode="0.00%">
                  <c:v>0.47299999999999998</c:v>
                </c:pt>
                <c:pt idx="5579" formatCode="0.00%">
                  <c:v>0.47299999999999998</c:v>
                </c:pt>
                <c:pt idx="5580" formatCode="0.00%">
                  <c:v>0.47299999999999998</c:v>
                </c:pt>
                <c:pt idx="5581" formatCode="0.00%">
                  <c:v>0.47299999999999998</c:v>
                </c:pt>
                <c:pt idx="5582" formatCode="0.00%">
                  <c:v>0.47299999999999998</c:v>
                </c:pt>
                <c:pt idx="5583" formatCode="0.00%">
                  <c:v>0.47299999999999998</c:v>
                </c:pt>
                <c:pt idx="5584" formatCode="0.00%">
                  <c:v>0.47299999999999998</c:v>
                </c:pt>
                <c:pt idx="5585" formatCode="0.00%">
                  <c:v>0.47299999999999998</c:v>
                </c:pt>
                <c:pt idx="5586" formatCode="0.00%">
                  <c:v>0.47299999999999998</c:v>
                </c:pt>
                <c:pt idx="5587" formatCode="0.00%">
                  <c:v>0.47299999999999998</c:v>
                </c:pt>
                <c:pt idx="5588" formatCode="0.00%">
                  <c:v>0.47299999999999998</c:v>
                </c:pt>
                <c:pt idx="5589" formatCode="0.00%">
                  <c:v>0.47299999999999998</c:v>
                </c:pt>
                <c:pt idx="5590" formatCode="0.00%">
                  <c:v>0.47299999999999998</c:v>
                </c:pt>
                <c:pt idx="5591" formatCode="0.00%">
                  <c:v>0.47299999999999998</c:v>
                </c:pt>
                <c:pt idx="5592" formatCode="0.00%">
                  <c:v>0.47299999999999998</c:v>
                </c:pt>
                <c:pt idx="5593" formatCode="0.00%">
                  <c:v>0.47299999999999998</c:v>
                </c:pt>
                <c:pt idx="5594" formatCode="0.00%">
                  <c:v>0.47299999999999998</c:v>
                </c:pt>
                <c:pt idx="5595" formatCode="0.00%">
                  <c:v>0.47299999999999998</c:v>
                </c:pt>
                <c:pt idx="5596" formatCode="0.00%">
                  <c:v>0.47299999999999998</c:v>
                </c:pt>
                <c:pt idx="5597" formatCode="0.00%">
                  <c:v>0.47299999999999998</c:v>
                </c:pt>
                <c:pt idx="5598" formatCode="0.00%">
                  <c:v>0.435</c:v>
                </c:pt>
                <c:pt idx="5599" formatCode="0.00%">
                  <c:v>0.435</c:v>
                </c:pt>
                <c:pt idx="5600" formatCode="0.00%">
                  <c:v>0.435</c:v>
                </c:pt>
                <c:pt idx="5601" formatCode="0.00%">
                  <c:v>0.435</c:v>
                </c:pt>
                <c:pt idx="5602" formatCode="0.00%">
                  <c:v>0.435</c:v>
                </c:pt>
                <c:pt idx="5603" formatCode="0.00%">
                  <c:v>0.435</c:v>
                </c:pt>
                <c:pt idx="5604" formatCode="0.00%">
                  <c:v>0.435</c:v>
                </c:pt>
                <c:pt idx="5605" formatCode="0.00%">
                  <c:v>0.435</c:v>
                </c:pt>
                <c:pt idx="5606" formatCode="0.00%">
                  <c:v>0.435</c:v>
                </c:pt>
                <c:pt idx="5607" formatCode="0.00%">
                  <c:v>0.435</c:v>
                </c:pt>
                <c:pt idx="5608" formatCode="0.00%">
                  <c:v>0.435</c:v>
                </c:pt>
                <c:pt idx="5609" formatCode="0.00%">
                  <c:v>0.435</c:v>
                </c:pt>
                <c:pt idx="5610" formatCode="0.00%">
                  <c:v>0.435</c:v>
                </c:pt>
                <c:pt idx="5611" formatCode="0.00%">
                  <c:v>0.435</c:v>
                </c:pt>
                <c:pt idx="5612" formatCode="0.00%">
                  <c:v>0.435</c:v>
                </c:pt>
                <c:pt idx="5613" formatCode="0.00%">
                  <c:v>0.435</c:v>
                </c:pt>
                <c:pt idx="5614" formatCode="0.00%">
                  <c:v>0.435</c:v>
                </c:pt>
                <c:pt idx="5615" formatCode="0.00%">
                  <c:v>0.435</c:v>
                </c:pt>
                <c:pt idx="5616" formatCode="0.00%">
                  <c:v>0.435</c:v>
                </c:pt>
                <c:pt idx="5617" formatCode="0.00%">
                  <c:v>0.435</c:v>
                </c:pt>
                <c:pt idx="5618" formatCode="0.00%">
                  <c:v>0.435</c:v>
                </c:pt>
                <c:pt idx="5619" formatCode="0.00%">
                  <c:v>0.435</c:v>
                </c:pt>
                <c:pt idx="5620" formatCode="0.00%">
                  <c:v>0.435</c:v>
                </c:pt>
                <c:pt idx="5621" formatCode="0.00%">
                  <c:v>0.435</c:v>
                </c:pt>
                <c:pt idx="5622" formatCode="0.00%">
                  <c:v>0.435</c:v>
                </c:pt>
                <c:pt idx="5623" formatCode="0.00%">
                  <c:v>0.435</c:v>
                </c:pt>
                <c:pt idx="5624" formatCode="0.00%">
                  <c:v>0.435</c:v>
                </c:pt>
                <c:pt idx="5625" formatCode="0.00%">
                  <c:v>0.435</c:v>
                </c:pt>
                <c:pt idx="5626" formatCode="0.00%">
                  <c:v>0.435</c:v>
                </c:pt>
                <c:pt idx="5627" formatCode="0.00%">
                  <c:v>0.435</c:v>
                </c:pt>
                <c:pt idx="5628" formatCode="0.00%">
                  <c:v>0.435</c:v>
                </c:pt>
                <c:pt idx="5629" formatCode="0.00%">
                  <c:v>0.39399999999999996</c:v>
                </c:pt>
                <c:pt idx="5630" formatCode="0.00%">
                  <c:v>0.39399999999999996</c:v>
                </c:pt>
                <c:pt idx="5631" formatCode="0.00%">
                  <c:v>0.39399999999999996</c:v>
                </c:pt>
                <c:pt idx="5632" formatCode="0.00%">
                  <c:v>0.39399999999999996</c:v>
                </c:pt>
                <c:pt idx="5633" formatCode="0.00%">
                  <c:v>0.39399999999999996</c:v>
                </c:pt>
                <c:pt idx="5634" formatCode="0.00%">
                  <c:v>0.39399999999999996</c:v>
                </c:pt>
                <c:pt idx="5635" formatCode="0.00%">
                  <c:v>0.39399999999999996</c:v>
                </c:pt>
                <c:pt idx="5636" formatCode="0.00%">
                  <c:v>0.39399999999999996</c:v>
                </c:pt>
                <c:pt idx="5637" formatCode="0.00%">
                  <c:v>0.39399999999999996</c:v>
                </c:pt>
                <c:pt idx="5638" formatCode="0.00%">
                  <c:v>0.39399999999999996</c:v>
                </c:pt>
                <c:pt idx="5639" formatCode="0.00%">
                  <c:v>0.39399999999999996</c:v>
                </c:pt>
                <c:pt idx="5640" formatCode="0.00%">
                  <c:v>0.39399999999999996</c:v>
                </c:pt>
                <c:pt idx="5641" formatCode="0.00%">
                  <c:v>0.39399999999999996</c:v>
                </c:pt>
                <c:pt idx="5642" formatCode="0.00%">
                  <c:v>0.39399999999999996</c:v>
                </c:pt>
                <c:pt idx="5643" formatCode="0.00%">
                  <c:v>0.39399999999999996</c:v>
                </c:pt>
                <c:pt idx="5644" formatCode="0.00%">
                  <c:v>0.39399999999999996</c:v>
                </c:pt>
                <c:pt idx="5645" formatCode="0.00%">
                  <c:v>0.39399999999999996</c:v>
                </c:pt>
                <c:pt idx="5646" formatCode="0.00%">
                  <c:v>0.39399999999999996</c:v>
                </c:pt>
                <c:pt idx="5647" formatCode="0.00%">
                  <c:v>0.39399999999999996</c:v>
                </c:pt>
                <c:pt idx="5648" formatCode="0.00%">
                  <c:v>0.39399999999999996</c:v>
                </c:pt>
                <c:pt idx="5649" formatCode="0.00%">
                  <c:v>0.39399999999999996</c:v>
                </c:pt>
                <c:pt idx="5650" formatCode="0.00%">
                  <c:v>0.39399999999999996</c:v>
                </c:pt>
                <c:pt idx="5651" formatCode="0.00%">
                  <c:v>0.39399999999999996</c:v>
                </c:pt>
                <c:pt idx="5652" formatCode="0.00%">
                  <c:v>0.39399999999999996</c:v>
                </c:pt>
                <c:pt idx="5653" formatCode="0.00%">
                  <c:v>0.39399999999999996</c:v>
                </c:pt>
                <c:pt idx="5654" formatCode="0.00%">
                  <c:v>0.39399999999999996</c:v>
                </c:pt>
                <c:pt idx="5655" formatCode="0.00%">
                  <c:v>0.39399999999999996</c:v>
                </c:pt>
                <c:pt idx="5656" formatCode="0.00%">
                  <c:v>0.39399999999999996</c:v>
                </c:pt>
                <c:pt idx="5657" formatCode="0.00%">
                  <c:v>0.39399999999999996</c:v>
                </c:pt>
                <c:pt idx="5658" formatCode="0.00%">
                  <c:v>0.39399999999999996</c:v>
                </c:pt>
                <c:pt idx="5659" formatCode="0.00%">
                  <c:v>0.36599999999999999</c:v>
                </c:pt>
                <c:pt idx="5660" formatCode="0.00%">
                  <c:v>0.36599999999999999</c:v>
                </c:pt>
                <c:pt idx="5661" formatCode="0.00%">
                  <c:v>0.36599999999999999</c:v>
                </c:pt>
                <c:pt idx="5662" formatCode="0.00%">
                  <c:v>0.36599999999999999</c:v>
                </c:pt>
                <c:pt idx="5663" formatCode="0.00%">
                  <c:v>0.36599999999999999</c:v>
                </c:pt>
                <c:pt idx="5664" formatCode="0.00%">
                  <c:v>0.36599999999999999</c:v>
                </c:pt>
                <c:pt idx="5665" formatCode="0.00%">
                  <c:v>0.36599999999999999</c:v>
                </c:pt>
                <c:pt idx="5666" formatCode="0.00%">
                  <c:v>0.36599999999999999</c:v>
                </c:pt>
                <c:pt idx="5667" formatCode="0.00%">
                  <c:v>0.36599999999999999</c:v>
                </c:pt>
                <c:pt idx="5668" formatCode="0.00%">
                  <c:v>0.36599999999999999</c:v>
                </c:pt>
                <c:pt idx="5669" formatCode="0.00%">
                  <c:v>0.36599999999999999</c:v>
                </c:pt>
                <c:pt idx="5670" formatCode="0.00%">
                  <c:v>0.36599999999999999</c:v>
                </c:pt>
                <c:pt idx="5671" formatCode="0.00%">
                  <c:v>0.36599999999999999</c:v>
                </c:pt>
                <c:pt idx="5672" formatCode="0.00%">
                  <c:v>0.36599999999999999</c:v>
                </c:pt>
                <c:pt idx="5673" formatCode="0.00%">
                  <c:v>0.36599999999999999</c:v>
                </c:pt>
                <c:pt idx="5674" formatCode="0.00%">
                  <c:v>0.36599999999999999</c:v>
                </c:pt>
                <c:pt idx="5675" formatCode="0.00%">
                  <c:v>0.36599999999999999</c:v>
                </c:pt>
                <c:pt idx="5676" formatCode="0.00%">
                  <c:v>0.36599999999999999</c:v>
                </c:pt>
                <c:pt idx="5677" formatCode="0.00%">
                  <c:v>0.36599999999999999</c:v>
                </c:pt>
                <c:pt idx="5678" formatCode="0.00%">
                  <c:v>0.36599999999999999</c:v>
                </c:pt>
                <c:pt idx="5679" formatCode="0.00%">
                  <c:v>0.36599999999999999</c:v>
                </c:pt>
                <c:pt idx="5680" formatCode="0.00%">
                  <c:v>0.36599999999999999</c:v>
                </c:pt>
                <c:pt idx="5681" formatCode="0.00%">
                  <c:v>0.36599999999999999</c:v>
                </c:pt>
                <c:pt idx="5682" formatCode="0.00%">
                  <c:v>0.36599999999999999</c:v>
                </c:pt>
                <c:pt idx="5683" formatCode="0.00%">
                  <c:v>0.36599999999999999</c:v>
                </c:pt>
                <c:pt idx="5684" formatCode="0.00%">
                  <c:v>0.36599999999999999</c:v>
                </c:pt>
                <c:pt idx="5685" formatCode="0.00%">
                  <c:v>0.36599999999999999</c:v>
                </c:pt>
                <c:pt idx="5686" formatCode="0.00%">
                  <c:v>0.36599999999999999</c:v>
                </c:pt>
                <c:pt idx="5687" formatCode="0.00%">
                  <c:v>0.36599999999999999</c:v>
                </c:pt>
                <c:pt idx="5688" formatCode="0.00%">
                  <c:v>0.36599999999999999</c:v>
                </c:pt>
                <c:pt idx="5689" formatCode="0.00%">
                  <c:v>0.36599999999999999</c:v>
                </c:pt>
                <c:pt idx="5690" formatCode="0.00%">
                  <c:v>0.33600000000000002</c:v>
                </c:pt>
                <c:pt idx="5691" formatCode="0.00%">
                  <c:v>0.33600000000000002</c:v>
                </c:pt>
                <c:pt idx="5692" formatCode="0.00%">
                  <c:v>0.33600000000000002</c:v>
                </c:pt>
                <c:pt idx="5693" formatCode="0.00%">
                  <c:v>0.33600000000000002</c:v>
                </c:pt>
                <c:pt idx="5694" formatCode="0.00%">
                  <c:v>0.33600000000000002</c:v>
                </c:pt>
                <c:pt idx="5695" formatCode="0.00%">
                  <c:v>0.33600000000000002</c:v>
                </c:pt>
                <c:pt idx="5696" formatCode="0.00%">
                  <c:v>0.33600000000000002</c:v>
                </c:pt>
                <c:pt idx="5697" formatCode="0.00%">
                  <c:v>0.33600000000000002</c:v>
                </c:pt>
                <c:pt idx="5698" formatCode="0.00%">
                  <c:v>0.33600000000000002</c:v>
                </c:pt>
                <c:pt idx="5699" formatCode="0.00%">
                  <c:v>0.33600000000000002</c:v>
                </c:pt>
                <c:pt idx="5700" formatCode="0.00%">
                  <c:v>0.33600000000000002</c:v>
                </c:pt>
                <c:pt idx="5701" formatCode="0.00%">
                  <c:v>0.33600000000000002</c:v>
                </c:pt>
                <c:pt idx="5702" formatCode="0.00%">
                  <c:v>0.33600000000000002</c:v>
                </c:pt>
                <c:pt idx="5703" formatCode="0.00%">
                  <c:v>0.33600000000000002</c:v>
                </c:pt>
                <c:pt idx="5704" formatCode="0.00%">
                  <c:v>0.33600000000000002</c:v>
                </c:pt>
                <c:pt idx="5705" formatCode="0.00%">
                  <c:v>0.33600000000000002</c:v>
                </c:pt>
                <c:pt idx="5706" formatCode="0.00%">
                  <c:v>0.33600000000000002</c:v>
                </c:pt>
                <c:pt idx="5707" formatCode="0.00%">
                  <c:v>0.33600000000000002</c:v>
                </c:pt>
                <c:pt idx="5708" formatCode="0.00%">
                  <c:v>0.33600000000000002</c:v>
                </c:pt>
                <c:pt idx="5709" formatCode="0.00%">
                  <c:v>0.33600000000000002</c:v>
                </c:pt>
                <c:pt idx="5710" formatCode="0.00%">
                  <c:v>0.33600000000000002</c:v>
                </c:pt>
                <c:pt idx="5711" formatCode="0.00%">
                  <c:v>0.33600000000000002</c:v>
                </c:pt>
                <c:pt idx="5712" formatCode="0.00%">
                  <c:v>0.33600000000000002</c:v>
                </c:pt>
                <c:pt idx="5713" formatCode="0.00%">
                  <c:v>0.33600000000000002</c:v>
                </c:pt>
                <c:pt idx="5714" formatCode="0.00%">
                  <c:v>0.33600000000000002</c:v>
                </c:pt>
                <c:pt idx="5715" formatCode="0.00%">
                  <c:v>0.33600000000000002</c:v>
                </c:pt>
                <c:pt idx="5716" formatCode="0.00%">
                  <c:v>0.33600000000000002</c:v>
                </c:pt>
                <c:pt idx="5717" formatCode="0.00%">
                  <c:v>0.33600000000000002</c:v>
                </c:pt>
                <c:pt idx="5718" formatCode="0.00%">
                  <c:v>0.33600000000000002</c:v>
                </c:pt>
                <c:pt idx="5719" formatCode="0.00%">
                  <c:v>0.33600000000000002</c:v>
                </c:pt>
                <c:pt idx="5720" formatCode="0.00%">
                  <c:v>0.33600000000000002</c:v>
                </c:pt>
                <c:pt idx="5721" formatCode="0.00%">
                  <c:v>0.318</c:v>
                </c:pt>
                <c:pt idx="5722" formatCode="0.00%">
                  <c:v>0.318</c:v>
                </c:pt>
                <c:pt idx="5723" formatCode="0.00%">
                  <c:v>0.318</c:v>
                </c:pt>
                <c:pt idx="5724" formatCode="0.00%">
                  <c:v>0.318</c:v>
                </c:pt>
                <c:pt idx="5725" formatCode="0.00%">
                  <c:v>0.318</c:v>
                </c:pt>
                <c:pt idx="5726" formatCode="0.00%">
                  <c:v>0.318</c:v>
                </c:pt>
                <c:pt idx="5727" formatCode="0.00%">
                  <c:v>0.318</c:v>
                </c:pt>
                <c:pt idx="5728" formatCode="0.00%">
                  <c:v>0.318</c:v>
                </c:pt>
                <c:pt idx="5729" formatCode="0.00%">
                  <c:v>0.318</c:v>
                </c:pt>
                <c:pt idx="5730" formatCode="0.00%">
                  <c:v>0.318</c:v>
                </c:pt>
                <c:pt idx="5731" formatCode="0.00%">
                  <c:v>0.318</c:v>
                </c:pt>
                <c:pt idx="5732" formatCode="0.00%">
                  <c:v>0.318</c:v>
                </c:pt>
                <c:pt idx="5733" formatCode="0.00%">
                  <c:v>0.318</c:v>
                </c:pt>
                <c:pt idx="5734" formatCode="0.00%">
                  <c:v>0.318</c:v>
                </c:pt>
                <c:pt idx="5735" formatCode="0.00%">
                  <c:v>0.318</c:v>
                </c:pt>
                <c:pt idx="5736" formatCode="0.00%">
                  <c:v>0.318</c:v>
                </c:pt>
                <c:pt idx="5737" formatCode="0.00%">
                  <c:v>0.318</c:v>
                </c:pt>
                <c:pt idx="5738" formatCode="0.00%">
                  <c:v>0.318</c:v>
                </c:pt>
                <c:pt idx="5739" formatCode="0.00%">
                  <c:v>0.318</c:v>
                </c:pt>
                <c:pt idx="5740" formatCode="0.00%">
                  <c:v>0.318</c:v>
                </c:pt>
                <c:pt idx="5741" formatCode="0.00%">
                  <c:v>0.318</c:v>
                </c:pt>
                <c:pt idx="5742" formatCode="0.00%">
                  <c:v>0.318</c:v>
                </c:pt>
                <c:pt idx="5743" formatCode="0.00%">
                  <c:v>0.318</c:v>
                </c:pt>
                <c:pt idx="5744" formatCode="0.00%">
                  <c:v>0.318</c:v>
                </c:pt>
                <c:pt idx="5745" formatCode="0.00%">
                  <c:v>0.318</c:v>
                </c:pt>
                <c:pt idx="5746" formatCode="0.00%">
                  <c:v>0.318</c:v>
                </c:pt>
                <c:pt idx="5747" formatCode="0.00%">
                  <c:v>0.318</c:v>
                </c:pt>
                <c:pt idx="5748" formatCode="0.00%">
                  <c:v>0.318</c:v>
                </c:pt>
                <c:pt idx="5749" formatCode="0.00%">
                  <c:v>0.318</c:v>
                </c:pt>
                <c:pt idx="5750" formatCode="0.00%">
                  <c:v>0.318</c:v>
                </c:pt>
                <c:pt idx="5751" formatCode="0.00%">
                  <c:v>0.313</c:v>
                </c:pt>
                <c:pt idx="5752" formatCode="0.00%">
                  <c:v>0.313</c:v>
                </c:pt>
                <c:pt idx="5753" formatCode="0.00%">
                  <c:v>0.313</c:v>
                </c:pt>
                <c:pt idx="5754" formatCode="0.00%">
                  <c:v>0.313</c:v>
                </c:pt>
                <c:pt idx="5755" formatCode="0.00%">
                  <c:v>0.313</c:v>
                </c:pt>
                <c:pt idx="5756" formatCode="0.00%">
                  <c:v>0.313</c:v>
                </c:pt>
                <c:pt idx="5757" formatCode="0.00%">
                  <c:v>0.313</c:v>
                </c:pt>
                <c:pt idx="5758" formatCode="0.00%">
                  <c:v>0.313</c:v>
                </c:pt>
                <c:pt idx="5759" formatCode="0.00%">
                  <c:v>0.313</c:v>
                </c:pt>
                <c:pt idx="5760" formatCode="0.00%">
                  <c:v>0.313</c:v>
                </c:pt>
                <c:pt idx="5761" formatCode="0.00%">
                  <c:v>0.313</c:v>
                </c:pt>
                <c:pt idx="5762" formatCode="0.00%">
                  <c:v>0.313</c:v>
                </c:pt>
                <c:pt idx="5763" formatCode="0.00%">
                  <c:v>0.313</c:v>
                </c:pt>
                <c:pt idx="5764" formatCode="0.00%">
                  <c:v>0.313</c:v>
                </c:pt>
                <c:pt idx="5765" formatCode="0.00%">
                  <c:v>0.313</c:v>
                </c:pt>
                <c:pt idx="5766" formatCode="0.00%">
                  <c:v>0.313</c:v>
                </c:pt>
                <c:pt idx="5767" formatCode="0.00%">
                  <c:v>0.313</c:v>
                </c:pt>
                <c:pt idx="5768" formatCode="0.00%">
                  <c:v>0.313</c:v>
                </c:pt>
                <c:pt idx="5769" formatCode="0.00%">
                  <c:v>0.313</c:v>
                </c:pt>
                <c:pt idx="5770" formatCode="0.00%">
                  <c:v>0.313</c:v>
                </c:pt>
                <c:pt idx="5771" formatCode="0.00%">
                  <c:v>0.313</c:v>
                </c:pt>
                <c:pt idx="5772" formatCode="0.00%">
                  <c:v>0.313</c:v>
                </c:pt>
                <c:pt idx="5773" formatCode="0.00%">
                  <c:v>0.313</c:v>
                </c:pt>
                <c:pt idx="5774" formatCode="0.00%">
                  <c:v>0.313</c:v>
                </c:pt>
                <c:pt idx="5775" formatCode="0.00%">
                  <c:v>0.313</c:v>
                </c:pt>
                <c:pt idx="5776" formatCode="0.00%">
                  <c:v>0.313</c:v>
                </c:pt>
                <c:pt idx="5777" formatCode="0.00%">
                  <c:v>0.313</c:v>
                </c:pt>
                <c:pt idx="5778" formatCode="0.00%">
                  <c:v>0.313</c:v>
                </c:pt>
                <c:pt idx="5779" formatCode="0.00%">
                  <c:v>0.313</c:v>
                </c:pt>
                <c:pt idx="5780" formatCode="0.00%">
                  <c:v>0.313</c:v>
                </c:pt>
                <c:pt idx="5781" formatCode="0.00%">
                  <c:v>0.313</c:v>
                </c:pt>
                <c:pt idx="5782" formatCode="0.00%">
                  <c:v>0.314</c:v>
                </c:pt>
                <c:pt idx="5783" formatCode="0.00%">
                  <c:v>0.314</c:v>
                </c:pt>
                <c:pt idx="5784" formatCode="0.00%">
                  <c:v>0.314</c:v>
                </c:pt>
                <c:pt idx="5785" formatCode="0.00%">
                  <c:v>0.314</c:v>
                </c:pt>
                <c:pt idx="5786" formatCode="0.00%">
                  <c:v>0.314</c:v>
                </c:pt>
                <c:pt idx="5787" formatCode="0.00%">
                  <c:v>0.314</c:v>
                </c:pt>
                <c:pt idx="5788" formatCode="0.00%">
                  <c:v>0.314</c:v>
                </c:pt>
                <c:pt idx="5789" formatCode="0.00%">
                  <c:v>0.314</c:v>
                </c:pt>
                <c:pt idx="5790" formatCode="0.00%">
                  <c:v>0.314</c:v>
                </c:pt>
                <c:pt idx="5791" formatCode="0.00%">
                  <c:v>0.314</c:v>
                </c:pt>
                <c:pt idx="5792" formatCode="0.00%">
                  <c:v>0.314</c:v>
                </c:pt>
                <c:pt idx="5793" formatCode="0.00%">
                  <c:v>0.314</c:v>
                </c:pt>
                <c:pt idx="5794" formatCode="0.00%">
                  <c:v>0.314</c:v>
                </c:pt>
                <c:pt idx="5795" formatCode="0.00%">
                  <c:v>0.314</c:v>
                </c:pt>
                <c:pt idx="5796" formatCode="0.00%">
                  <c:v>0.314</c:v>
                </c:pt>
                <c:pt idx="5797" formatCode="0.00%">
                  <c:v>0.314</c:v>
                </c:pt>
                <c:pt idx="5798" formatCode="0.00%">
                  <c:v>0.314</c:v>
                </c:pt>
                <c:pt idx="5799" formatCode="0.00%">
                  <c:v>0.314</c:v>
                </c:pt>
                <c:pt idx="5800" formatCode="0.00%">
                  <c:v>0.314</c:v>
                </c:pt>
                <c:pt idx="5801" formatCode="0.00%">
                  <c:v>0.314</c:v>
                </c:pt>
                <c:pt idx="5802" formatCode="0.00%">
                  <c:v>0.314</c:v>
                </c:pt>
                <c:pt idx="5803" formatCode="0.00%">
                  <c:v>0.314</c:v>
                </c:pt>
                <c:pt idx="5804" formatCode="0.00%">
                  <c:v>0.314</c:v>
                </c:pt>
                <c:pt idx="5805" formatCode="0.00%">
                  <c:v>0.314</c:v>
                </c:pt>
                <c:pt idx="5806" formatCode="0.00%">
                  <c:v>0.314</c:v>
                </c:pt>
                <c:pt idx="5807" formatCode="0.00%">
                  <c:v>0.314</c:v>
                </c:pt>
                <c:pt idx="5808" formatCode="0.00%">
                  <c:v>0.314</c:v>
                </c:pt>
                <c:pt idx="5809" formatCode="0.00%">
                  <c:v>0.314</c:v>
                </c:pt>
                <c:pt idx="5810" formatCode="0.00%">
                  <c:v>0.314</c:v>
                </c:pt>
                <c:pt idx="5811" formatCode="0.00%">
                  <c:v>0.314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  <c:pt idx="5843" formatCode="0.00%">
                  <c:v>0.32400000000000001</c:v>
                </c:pt>
                <c:pt idx="5844" formatCode="0.00%">
                  <c:v>0.32400000000000001</c:v>
                </c:pt>
                <c:pt idx="5845" formatCode="0.00%">
                  <c:v>0.32400000000000001</c:v>
                </c:pt>
                <c:pt idx="5846" formatCode="0.00%">
                  <c:v>0.32400000000000001</c:v>
                </c:pt>
                <c:pt idx="5847" formatCode="0.00%">
                  <c:v>0.32400000000000001</c:v>
                </c:pt>
                <c:pt idx="5848" formatCode="0.00%">
                  <c:v>0.32400000000000001</c:v>
                </c:pt>
                <c:pt idx="5849" formatCode="0.00%">
                  <c:v>0.32400000000000001</c:v>
                </c:pt>
                <c:pt idx="5850" formatCode="0.00%">
                  <c:v>0.32400000000000001</c:v>
                </c:pt>
                <c:pt idx="5851" formatCode="0.00%">
                  <c:v>0.32400000000000001</c:v>
                </c:pt>
                <c:pt idx="5852" formatCode="0.00%">
                  <c:v>0.32400000000000001</c:v>
                </c:pt>
                <c:pt idx="5853" formatCode="0.00%">
                  <c:v>0.32400000000000001</c:v>
                </c:pt>
                <c:pt idx="5854" formatCode="0.00%">
                  <c:v>0.32400000000000001</c:v>
                </c:pt>
                <c:pt idx="5855" formatCode="0.00%">
                  <c:v>0.32400000000000001</c:v>
                </c:pt>
                <c:pt idx="5856" formatCode="0.00%">
                  <c:v>0.32400000000000001</c:v>
                </c:pt>
                <c:pt idx="5857" formatCode="0.00%">
                  <c:v>0.32400000000000001</c:v>
                </c:pt>
                <c:pt idx="5858" formatCode="0.00%">
                  <c:v>0.32400000000000001</c:v>
                </c:pt>
                <c:pt idx="5859" formatCode="0.00%">
                  <c:v>0.32400000000000001</c:v>
                </c:pt>
                <c:pt idx="5860" formatCode="0.00%">
                  <c:v>0.32400000000000001</c:v>
                </c:pt>
                <c:pt idx="5861" formatCode="0.00%">
                  <c:v>0.32400000000000001</c:v>
                </c:pt>
                <c:pt idx="5862" formatCode="0.00%">
                  <c:v>0.32400000000000001</c:v>
                </c:pt>
                <c:pt idx="5863" formatCode="0.00%">
                  <c:v>0.32400000000000001</c:v>
                </c:pt>
                <c:pt idx="5864" formatCode="0.00%">
                  <c:v>0.32400000000000001</c:v>
                </c:pt>
                <c:pt idx="5865" formatCode="0.00%">
                  <c:v>0.32400000000000001</c:v>
                </c:pt>
                <c:pt idx="5866" formatCode="0.00%">
                  <c:v>0.32400000000000001</c:v>
                </c:pt>
                <c:pt idx="5867" formatCode="0.00%">
                  <c:v>0.32400000000000001</c:v>
                </c:pt>
                <c:pt idx="5868" formatCode="0.00%">
                  <c:v>0.32400000000000001</c:v>
                </c:pt>
                <c:pt idx="5869" formatCode="0.00%">
                  <c:v>0.32400000000000001</c:v>
                </c:pt>
                <c:pt idx="5870" formatCode="0.00%">
                  <c:v>0.32400000000000001</c:v>
                </c:pt>
                <c:pt idx="5871" formatCode="0.00%">
                  <c:v>0.32400000000000001</c:v>
                </c:pt>
                <c:pt idx="5872" formatCode="0.00%">
                  <c:v>0.32400000000000001</c:v>
                </c:pt>
                <c:pt idx="5873" formatCode="0.00%">
                  <c:v>0.32400000000000001</c:v>
                </c:pt>
                <c:pt idx="5874" formatCode="0.00%">
                  <c:v>0.33100000000000002</c:v>
                </c:pt>
                <c:pt idx="5875" formatCode="0.00%">
                  <c:v>0.33100000000000002</c:v>
                </c:pt>
                <c:pt idx="5876" formatCode="0.00%">
                  <c:v>0.33100000000000002</c:v>
                </c:pt>
                <c:pt idx="5877" formatCode="0.00%">
                  <c:v>0.33100000000000002</c:v>
                </c:pt>
                <c:pt idx="5878" formatCode="0.00%">
                  <c:v>0.33100000000000002</c:v>
                </c:pt>
                <c:pt idx="5879" formatCode="0.00%">
                  <c:v>0.33100000000000002</c:v>
                </c:pt>
                <c:pt idx="5880" formatCode="0.00%">
                  <c:v>0.33100000000000002</c:v>
                </c:pt>
                <c:pt idx="5881" formatCode="0.00%">
                  <c:v>0.33100000000000002</c:v>
                </c:pt>
                <c:pt idx="5882" formatCode="0.00%">
                  <c:v>0.33100000000000002</c:v>
                </c:pt>
                <c:pt idx="5883" formatCode="0.00%">
                  <c:v>0.33100000000000002</c:v>
                </c:pt>
                <c:pt idx="5884" formatCode="0.00%">
                  <c:v>0.33100000000000002</c:v>
                </c:pt>
                <c:pt idx="5885" formatCode="0.00%">
                  <c:v>0.33100000000000002</c:v>
                </c:pt>
                <c:pt idx="5886" formatCode="0.00%">
                  <c:v>0.33100000000000002</c:v>
                </c:pt>
                <c:pt idx="5887" formatCode="0.00%">
                  <c:v>0.33100000000000002</c:v>
                </c:pt>
                <c:pt idx="5888" formatCode="0.00%">
                  <c:v>0.33100000000000002</c:v>
                </c:pt>
                <c:pt idx="5889" formatCode="0.00%">
                  <c:v>0.33100000000000002</c:v>
                </c:pt>
                <c:pt idx="5890" formatCode="0.00%">
                  <c:v>0.33100000000000002</c:v>
                </c:pt>
                <c:pt idx="5891" formatCode="0.00%">
                  <c:v>0.33100000000000002</c:v>
                </c:pt>
                <c:pt idx="5892" formatCode="0.00%">
                  <c:v>0.33100000000000002</c:v>
                </c:pt>
                <c:pt idx="5893" formatCode="0.00%">
                  <c:v>0.33100000000000002</c:v>
                </c:pt>
                <c:pt idx="5894" formatCode="0.00%">
                  <c:v>0.33100000000000002</c:v>
                </c:pt>
                <c:pt idx="5895" formatCode="0.00%">
                  <c:v>0.33100000000000002</c:v>
                </c:pt>
                <c:pt idx="5896" formatCode="0.00%">
                  <c:v>0.33100000000000002</c:v>
                </c:pt>
                <c:pt idx="5897" formatCode="0.00%">
                  <c:v>0.33100000000000002</c:v>
                </c:pt>
                <c:pt idx="5898" formatCode="0.00%">
                  <c:v>0.33100000000000002</c:v>
                </c:pt>
                <c:pt idx="5899" formatCode="0.00%">
                  <c:v>0.33100000000000002</c:v>
                </c:pt>
                <c:pt idx="5900" formatCode="0.00%">
                  <c:v>0.33100000000000002</c:v>
                </c:pt>
                <c:pt idx="5901" formatCode="0.00%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81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2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1-45EC-A615-1FDF1E8CD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Siniestralidad!$G$2:$G$20</c:f>
              <c:numCache>
                <c:formatCode>0.0</c:formatCode>
                <c:ptCount val="19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>
                  <c:v>53.982606141756371</c:v>
                </c:pt>
                <c:pt idx="17">
                  <c:v>48.772202892006526</c:v>
                </c:pt>
                <c:pt idx="18">
                  <c:v>49.32678919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5EC-A615-1FDF1E8CD9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Siniestralidad!$H$2:$H$20</c:f>
              <c:numCache>
                <c:formatCode>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32.541692789999999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68-403E-98F0-3067D2206340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68-403E-98F0-3067D2206340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68-403E-98F0-3067D2206340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68-403E-98F0-3067D2206340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168-403E-98F0-3067D2206340}"/>
                </c:ext>
              </c:extLst>
            </c:dLbl>
            <c:dLbl>
              <c:idx val="1"/>
              <c:layout>
                <c:manualLayout>
                  <c:x val="5.9861164712143117E-2"/>
                  <c:y val="0.165474553878146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67%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168-403E-98F0-3067D2206340}"/>
                </c:ext>
              </c:extLst>
            </c:dLbl>
            <c:dLbl>
              <c:idx val="2"/>
              <c:layout>
                <c:manualLayout>
                  <c:x val="-3.5976231060236612E-2"/>
                  <c:y val="-9.8755458450636144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168-403E-98F0-3067D2206340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68-403E-98F0-3067D2206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TD!$O$8:$O$10</c:f>
              <c:numCache>
                <c:formatCode>0%</c:formatCode>
                <c:ptCount val="3"/>
                <c:pt idx="0">
                  <c:v>0.19</c:v>
                </c:pt>
                <c:pt idx="1">
                  <c:v>0.44220000000000004</c:v>
                </c:pt>
                <c:pt idx="2">
                  <c:v>0.21780000000000002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68-403E-98F0-3067D2206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CON BAJA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8-4CE9-8F69-5B58B3473F21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8-4CE9-8F69-5B58B3473F21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8-4CE9-8F69-5B58B3473F21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18-4CE9-8F69-5B58B3473F21}"/>
              </c:ext>
            </c:extLst>
          </c:dPt>
          <c:dLbls>
            <c:dLbl>
              <c:idx val="0"/>
              <c:layout>
                <c:manualLayout>
                  <c:x val="0.12276242928720399"/>
                  <c:y val="3.1523039196313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918-4CE9-8F69-5B58B3473F21}"/>
                </c:ext>
              </c:extLst>
            </c:dLbl>
            <c:dLbl>
              <c:idx val="1"/>
              <c:layout>
                <c:manualLayout>
                  <c:x val="0.10222416005376352"/>
                  <c:y val="0.118950036180479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75%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918-4CE9-8F69-5B58B3473F21}"/>
                </c:ext>
              </c:extLst>
            </c:dLbl>
            <c:dLbl>
              <c:idx val="2"/>
              <c:layout>
                <c:manualLayout>
                  <c:x val="-8.5160521267730618E-2"/>
                  <c:y val="-4.47544999028707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918-4CE9-8F69-5B58B3473F21}"/>
                </c:ext>
              </c:extLst>
            </c:dLbl>
            <c:dLbl>
              <c:idx val="3"/>
              <c:layout>
                <c:manualLayout>
                  <c:x val="-0.1388127004640369"/>
                  <c:y val="9.63215632953703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18-4CE9-8F69-5B58B3473F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TD!$O$4:$O$6</c:f>
              <c:numCache>
                <c:formatCode>0%</c:formatCode>
                <c:ptCount val="3"/>
                <c:pt idx="0">
                  <c:v>0.48</c:v>
                </c:pt>
                <c:pt idx="1">
                  <c:v>0.26259671302149179</c:v>
                </c:pt>
                <c:pt idx="2">
                  <c:v>8.7532237673830587E-2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18-4CE9-8F69-5B58B3473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763455</c:v>
                </c:pt>
                <c:pt idx="1">
                  <c:v>1490152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1.2635957686315147E-2</c:v>
                </c:pt>
                <c:pt idx="1">
                  <c:v>0.98736404231368491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132.88724908063449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Hoja1!$B$2:$B$23</c:f>
              <c:numCache>
                <c:formatCode>#,##0.0</c:formatCode>
                <c:ptCount val="22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  <c:pt idx="2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Hoja1!$F$2:$F$23</c:f>
              <c:numCache>
                <c:formatCode>_-* #,##0.0_-;\-* #,##0.0_-;_-* "-"??_-;_-@_-</c:formatCode>
                <c:ptCount val="22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  <c:pt idx="21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  <c:pt idx="20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  <c:pt idx="20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Sheet2!$A$2:$A$44</c:f>
              <c:numCache>
                <c:formatCode>mmm\-yy</c:formatCode>
                <c:ptCount val="43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  <c:pt idx="42">
                  <c:v>46082</c:v>
                </c:pt>
              </c:numCache>
            </c:numRef>
          </c:cat>
          <c:val>
            <c:numRef>
              <c:f>Sheet2!$C$2:$C$44</c:f>
              <c:numCache>
                <c:formatCode>0.0%</c:formatCode>
                <c:ptCount val="43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  <c:pt idx="41">
                  <c:v>1.9964542222583592E-2</c:v>
                </c:pt>
                <c:pt idx="42">
                  <c:v>1.9221218754024161E-3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39"/>
              <c:layout>
                <c:manualLayout>
                  <c:x val="-3.8300272550636928E-2"/>
                  <c:y val="-3.3811136335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F4-48FA-B683-483BC7D7B2D1}"/>
                </c:ext>
              </c:extLst>
            </c:dLbl>
            <c:dLbl>
              <c:idx val="40"/>
              <c:layout>
                <c:manualLayout>
                  <c:x val="-4.1856420393519403E-2"/>
                  <c:y val="-4.6399354531678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dLbl>
              <c:idx val="41"/>
              <c:layout>
                <c:manualLayout>
                  <c:x val="-2.4582342135876671E-2"/>
                  <c:y val="-7.1575790923572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F4-48FA-B683-483BC7D7B2D1}"/>
                </c:ext>
              </c:extLst>
            </c:dLbl>
            <c:dLbl>
              <c:idx val="42"/>
              <c:layout>
                <c:manualLayout>
                  <c:x val="-6.643876252941537E-4"/>
                  <c:y val="-0.106193390962427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34B-4BBD-AE9A-D3869BC4F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Sheet2!$A$2:$A$44</c:f>
              <c:numCache>
                <c:formatCode>mmm\-yy</c:formatCode>
                <c:ptCount val="43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  <c:pt idx="42">
                  <c:v>46082</c:v>
                </c:pt>
              </c:numCache>
            </c:numRef>
          </c:cat>
          <c:val>
            <c:numRef>
              <c:f>Sheet2!$B$2:$B$44</c:f>
              <c:numCache>
                <c:formatCode>#,##0</c:formatCode>
                <c:ptCount val="43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  <c:pt idx="41">
                  <c:v>326202</c:v>
                </c:pt>
                <c:pt idx="42">
                  <c:v>326829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0.26292</cdr:x>
      <cdr:y>0.57986</cdr:y>
    </cdr:from>
    <cdr:to>
      <cdr:x>0.57318</cdr:x>
      <cdr:y>0.66666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560242" y="4504364"/>
          <a:ext cx="302118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0.7989</cdr:x>
      <cdr:y>0.38966</cdr:y>
    </cdr:from>
    <cdr:to>
      <cdr:x>0.88327</cdr:x>
      <cdr:y>0.47646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7779383" y="3026858"/>
          <a:ext cx="821550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0.7897</cdr:x>
      <cdr:y>0.57912</cdr:y>
    </cdr:from>
    <cdr:to>
      <cdr:x>0.9477</cdr:x>
      <cdr:y>0.66592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7689781" y="4498578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0.04247</cdr:x>
      <cdr:y>0.9584</cdr:y>
    </cdr:from>
    <cdr:to>
      <cdr:x>0.64177</cdr:x>
      <cdr:y>1</cdr:y>
    </cdr:to>
    <cdr:sp macro="" textlink="">
      <cdr:nvSpPr>
        <cdr:cNvPr id="6" name="object 14">
          <a:extLst xmlns:a="http://schemas.openxmlformats.org/drawingml/2006/main">
            <a:ext uri="{FF2B5EF4-FFF2-40B4-BE49-F238E27FC236}">
              <a16:creationId xmlns:a16="http://schemas.microsoft.com/office/drawing/2014/main" id="{BE00FA1B-43AE-915F-90AD-C91FD375CCE3}"/>
            </a:ext>
          </a:extLst>
        </cdr:cNvPr>
        <cdr:cNvSpPr txBox="1"/>
      </cdr:nvSpPr>
      <cdr:spPr>
        <a:xfrm xmlns:a="http://schemas.openxmlformats.org/drawingml/2006/main">
          <a:off x="413561" y="10963275"/>
          <a:ext cx="5835723" cy="323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5240" rIns="0" bIns="0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699">
            <a:spcBef>
              <a:spcPts val="120"/>
            </a:spcBef>
          </a:pPr>
          <a:r>
            <a:rPr sz="2000" b="1" spc="-1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rPr>
            <a:t>Fuente:</a:t>
          </a:r>
          <a:r>
            <a:rPr sz="2000" b="1" spc="106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rPr>
            <a:t> </a:t>
          </a:r>
          <a:r>
            <a:rPr lang="es-AR" sz="2000" spc="-5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rPr>
            <a:t>SRT 2024.</a:t>
          </a:r>
          <a:endParaRPr sz="2000" dirty="0">
            <a:solidFill>
              <a:schemeClr val="bg1">
                <a:lumMod val="50000"/>
              </a:schemeClr>
            </a:solidFill>
            <a:latin typeface="Aptos" panose="020B0004020202020204" pitchFamily="34" charset="0"/>
            <a:cs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0.4821</cdr:y>
    </cdr:from>
    <cdr:to>
      <cdr:x>0.31968</cdr:x>
      <cdr:y>0.5689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7996" y="3744989"/>
          <a:ext cx="2906896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0.274</cdr:x>
      <cdr:y>0.53712</cdr:y>
    </cdr:from>
    <cdr:to>
      <cdr:x>0.51359</cdr:x>
      <cdr:y>0.62392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584059" y="4172386"/>
          <a:ext cx="2259557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0.66611</cdr:x>
      <cdr:y>0.4566</cdr:y>
    </cdr:from>
    <cdr:to>
      <cdr:x>0.7833</cdr:x>
      <cdr:y>0.5434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82017" y="3546869"/>
          <a:ext cx="1105211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0.79289</cdr:x>
      <cdr:y>0.53299</cdr:y>
    </cdr:from>
    <cdr:to>
      <cdr:x>0.91819</cdr:x>
      <cdr:y>0.61979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7477707" y="4140249"/>
          <a:ext cx="1181696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47,1%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33,1%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14/7/2026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6457877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7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14/7/2026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7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9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6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5772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40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5082C4E-98E6-75D6-54C8-41561698C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282502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F8E1BCE-2E3D-5233-20B4-7028AD4015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965362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4951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17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586710"/>
            <a:chOff x="571674" y="1330647"/>
            <a:chExt cx="10738073" cy="5492300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49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442154902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3711070799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2025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1.695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1,3%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132.446 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98,7%</a:t>
            </a:r>
            <a:endParaRPr lang="en-US" sz="32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0A7D-4790-0DCC-FBC9-DC6B0F71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F56C3F2-577A-8693-8BA0-D9C40A5A7FE1}"/>
              </a:ext>
            </a:extLst>
          </p:cNvPr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E691888-8DFA-6B26-1932-CB4CE2DE915F}"/>
              </a:ext>
            </a:extLst>
          </p:cNvPr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7BD626B-802F-7E1A-75B8-0661CA2A0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813C0A3A-9C85-FB2E-163D-364483AD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>
            <a:extLst>
              <a:ext uri="{FF2B5EF4-FFF2-40B4-BE49-F238E27FC236}">
                <a16:creationId xmlns:a16="http://schemas.microsoft.com/office/drawing/2014/main" id="{D3312D7A-5B06-A4CA-C6C8-57130D28835C}"/>
              </a:ext>
            </a:extLst>
          </p:cNvPr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098C768-0EF4-9B63-6694-950A5234F21D}"/>
              </a:ext>
            </a:extLst>
          </p:cNvPr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8F390F8F-5A2A-DDD5-7F38-F15D1D33279B}"/>
              </a:ext>
            </a:extLst>
          </p:cNvPr>
          <p:cNvSpPr/>
          <p:nvPr/>
        </p:nvSpPr>
        <p:spPr>
          <a:xfrm>
            <a:off x="7692259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>
            <a:extLst>
              <a:ext uri="{FF2B5EF4-FFF2-40B4-BE49-F238E27FC236}">
                <a16:creationId xmlns:a16="http://schemas.microsoft.com/office/drawing/2014/main" id="{612DC9F7-9562-1ABA-06EB-C0F81F86BAA7}"/>
              </a:ext>
            </a:extLst>
          </p:cNvPr>
          <p:cNvGrpSpPr/>
          <p:nvPr/>
        </p:nvGrpSpPr>
        <p:grpSpPr>
          <a:xfrm>
            <a:off x="2822990" y="3739127"/>
            <a:ext cx="14831965" cy="7211076"/>
            <a:chOff x="3547591" y="3626503"/>
            <a:chExt cx="14831965" cy="7211076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826385E-3770-01A9-AC97-7F1DB57FC7C9}"/>
                </a:ext>
              </a:extLst>
            </p:cNvPr>
            <p:cNvSpPr/>
            <p:nvPr/>
          </p:nvSpPr>
          <p:spPr>
            <a:xfrm>
              <a:off x="3547595" y="7223794"/>
              <a:ext cx="14831961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53FE8787-57A0-10DB-C1C2-BC052A144EE5}"/>
                </a:ext>
              </a:extLst>
            </p:cNvPr>
            <p:cNvSpPr/>
            <p:nvPr/>
          </p:nvSpPr>
          <p:spPr>
            <a:xfrm>
              <a:off x="4623196" y="4093076"/>
              <a:ext cx="1344242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C06DAB21-B02C-0690-CE7E-1A33051FC9F8}"/>
                </a:ext>
              </a:extLst>
            </p:cNvPr>
            <p:cNvSpPr/>
            <p:nvPr/>
          </p:nvSpPr>
          <p:spPr>
            <a:xfrm>
              <a:off x="3547591" y="3626503"/>
              <a:ext cx="14831960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>
            <a:extLst>
              <a:ext uri="{FF2B5EF4-FFF2-40B4-BE49-F238E27FC236}">
                <a16:creationId xmlns:a16="http://schemas.microsoft.com/office/drawing/2014/main" id="{5DCDC9F7-0D50-A323-B10C-815CD589D41E}"/>
              </a:ext>
            </a:extLst>
          </p:cNvPr>
          <p:cNvSpPr txBox="1"/>
          <p:nvPr/>
        </p:nvSpPr>
        <p:spPr>
          <a:xfrm>
            <a:off x="3303305" y="8230742"/>
            <a:ext cx="14351649" cy="1027844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6600" b="1" spc="-5" dirty="0">
                <a:solidFill>
                  <a:srgbClr val="C0504D"/>
                </a:solidFill>
                <a:cs typeface="Calibri"/>
              </a:rPr>
              <a:t>40% de la prima = 1,1 puntos del salario</a:t>
            </a:r>
            <a:endParaRPr lang="es-ES" sz="6600" dirty="0">
              <a:solidFill>
                <a:srgbClr val="C0504D"/>
              </a:solidFill>
              <a:cs typeface="Calibri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4DDC77C-40B3-A086-3FF1-160DDA09A366}"/>
              </a:ext>
            </a:extLst>
          </p:cNvPr>
          <p:cNvSpPr txBox="1"/>
          <p:nvPr/>
        </p:nvSpPr>
        <p:spPr>
          <a:xfrm>
            <a:off x="6671256" y="4650032"/>
            <a:ext cx="9037668" cy="1775481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6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6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6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6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6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3200" dirty="0">
                <a:solidFill>
                  <a:srgbClr val="383838"/>
                </a:solidFill>
                <a:latin typeface="Calibri"/>
                <a:cs typeface="Calibri"/>
              </a:rPr>
              <a:t>2025 vs. 2019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4400" b="1" spc="5" dirty="0">
                <a:solidFill>
                  <a:srgbClr val="0093A6"/>
                </a:solidFill>
                <a:latin typeface="Calibri"/>
                <a:cs typeface="Calibri"/>
              </a:rPr>
              <a:t>47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4400" b="1" spc="5" dirty="0">
                <a:solidFill>
                  <a:srgbClr val="0093A6"/>
                </a:solidFill>
                <a:latin typeface="Calibri"/>
                <a:cs typeface="Calibri"/>
              </a:rPr>
              <a:t> - IPC 33% </a:t>
            </a:r>
            <a:endParaRPr sz="44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>
            <a:extLst>
              <a:ext uri="{FF2B5EF4-FFF2-40B4-BE49-F238E27FC236}">
                <a16:creationId xmlns:a16="http://schemas.microsoft.com/office/drawing/2014/main" id="{4D6100E0-A5B7-104C-39A0-46AF20768810}"/>
              </a:ext>
            </a:extLst>
          </p:cNvPr>
          <p:cNvGrpSpPr/>
          <p:nvPr/>
        </p:nvGrpSpPr>
        <p:grpSpPr>
          <a:xfrm>
            <a:off x="2004503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77422B6A-638E-2616-5248-55511D6DD463}"/>
                </a:ext>
              </a:extLst>
            </p:cNvPr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EE6A2B0B-D74F-14AD-1D81-243BAE1B4991}"/>
                </a:ext>
              </a:extLst>
            </p:cNvPr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2D20B012-0B2D-7266-9533-8E511D54632E}"/>
                </a:ext>
              </a:extLst>
            </p:cNvPr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>
            <a:extLst>
              <a:ext uri="{FF2B5EF4-FFF2-40B4-BE49-F238E27FC236}">
                <a16:creationId xmlns:a16="http://schemas.microsoft.com/office/drawing/2014/main" id="{909E0B68-8941-EFAF-9DC8-917FC9F5BD8D}"/>
              </a:ext>
            </a:extLst>
          </p:cNvPr>
          <p:cNvSpPr txBox="1"/>
          <p:nvPr/>
        </p:nvSpPr>
        <p:spPr>
          <a:xfrm>
            <a:off x="5868225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DD58538E-54EB-352C-DDEB-743E9053920C}"/>
              </a:ext>
            </a:extLst>
          </p:cNvPr>
          <p:cNvSpPr txBox="1"/>
          <p:nvPr/>
        </p:nvSpPr>
        <p:spPr>
          <a:xfrm>
            <a:off x="4949289" y="7343116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AR" sz="3800" b="1" spc="10" dirty="0">
                <a:solidFill>
                  <a:srgbClr val="FFFFFF"/>
                </a:solidFill>
                <a:latin typeface="Calibri"/>
                <a:cs typeface="Calibri"/>
              </a:rPr>
              <a:t>INFRATARIFACIÓN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2A44AF5-8B8A-4E31-7060-BED1BC4F083D}"/>
              </a:ext>
            </a:extLst>
          </p:cNvPr>
          <p:cNvSpPr txBox="1"/>
          <p:nvPr/>
        </p:nvSpPr>
        <p:spPr>
          <a:xfrm>
            <a:off x="3614591" y="5145183"/>
            <a:ext cx="1701799" cy="11208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7200" b="1" spc="-5" dirty="0">
                <a:solidFill>
                  <a:srgbClr val="0093A6"/>
                </a:solidFill>
                <a:latin typeface="Calibri"/>
                <a:cs typeface="Calibri"/>
              </a:rPr>
              <a:t>98</a:t>
            </a:r>
            <a:r>
              <a:rPr sz="72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72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FDB7B9FC-6BBE-D0CE-CE34-738FEE578F98}"/>
              </a:ext>
            </a:extLst>
          </p:cNvPr>
          <p:cNvSpPr txBox="1"/>
          <p:nvPr/>
        </p:nvSpPr>
        <p:spPr>
          <a:xfrm>
            <a:off x="2143253" y="1147627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9144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749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830321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24431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1580243" y="701759"/>
            <a:ext cx="7804529" cy="1733282"/>
          </a:xfrm>
          <a:prstGeom prst="rect">
            <a:avLst/>
          </a:prstGeom>
        </p:spPr>
        <p:txBody>
          <a:bodyPr vert="horz" wrap="square" lIns="0" tIns="139052" rIns="0" bIns="0" rtlCol="0" anchor="t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365" marR="5080" indent="-1384300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Juicios iniciados por sector de actividad</a:t>
            </a:r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4428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/>
        </p:nvGraphicFramePr>
        <p:xfrm>
          <a:off x="213369" y="2572604"/>
          <a:ext cx="19589532" cy="82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4873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15124"/>
              </p:ext>
            </p:extLst>
          </p:nvPr>
        </p:nvGraphicFramePr>
        <p:xfrm>
          <a:off x="321306" y="2557609"/>
          <a:ext cx="18592380" cy="833943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45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1334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49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7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2025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Baremo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 549/25.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412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696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6447</TotalTime>
  <Words>2164</Words>
  <Application>Microsoft Office PowerPoint</Application>
  <PresentationFormat>Personalizado</PresentationFormat>
  <Paragraphs>456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259</cp:revision>
  <cp:lastPrinted>2026-03-27T17:50:14Z</cp:lastPrinted>
  <dcterms:created xsi:type="dcterms:W3CDTF">2023-09-12T19:17:28Z</dcterms:created>
  <dcterms:modified xsi:type="dcterms:W3CDTF">2026-07-14T15:49:17Z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